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2"/>
  </p:notesMasterIdLst>
  <p:sldIdLst>
    <p:sldId id="256" r:id="rId2"/>
    <p:sldId id="317" r:id="rId3"/>
    <p:sldId id="309" r:id="rId4"/>
    <p:sldId id="311" r:id="rId5"/>
    <p:sldId id="319" r:id="rId6"/>
    <p:sldId id="264" r:id="rId7"/>
    <p:sldId id="313" r:id="rId8"/>
    <p:sldId id="312" r:id="rId9"/>
    <p:sldId id="318" r:id="rId10"/>
    <p:sldId id="286" r:id="rId11"/>
  </p:sldIdLst>
  <p:sldSz cx="9144000" cy="5143500" type="screen16x9"/>
  <p:notesSz cx="6858000" cy="9144000"/>
  <p:embeddedFontLst>
    <p:embeddedFont>
      <p:font typeface="IBM Plex Sans" panose="020B0604020202020204" charset="0"/>
      <p:regular r:id="rId13"/>
      <p:bold r:id="rId14"/>
      <p:italic r:id="rId15"/>
      <p:boldItalic r:id="rId16"/>
    </p:embeddedFont>
    <p:embeddedFont>
      <p:font typeface="Josefin Sans" panose="020B060402020202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700E0D-8800-486F-A1B8-798BAF8A8B96}" v="73" dt="2021-07-09T18:21:11.471"/>
  </p1510:revLst>
</p1510:revInfo>
</file>

<file path=ppt/tableStyles.xml><?xml version="1.0" encoding="utf-8"?>
<a:tblStyleLst xmlns:a="http://schemas.openxmlformats.org/drawingml/2006/main" def="{41053F3C-A32A-4AEB-A84B-8FF63329EE39}">
  <a:tblStyle styleId="{41053F3C-A32A-4AEB-A84B-8FF63329EE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7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9a3160b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9a3160b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89ad7df08f_0_2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89ad7df08f_0_2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6357fe68e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6357fe68e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Project development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362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6357fe68e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6357fe68e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370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0cb2b21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0cb2b21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06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9a3160b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9a3160b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30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9a3160b7d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89a3160b7d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6357fe68e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6357fe68e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Project development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0503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6357fe68e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6357fe68e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Project development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1372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89ad7df08f_0_2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89ad7df08f_0_2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20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28900" y="1372538"/>
            <a:ext cx="5687700" cy="12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19600" y="2670050"/>
            <a:ext cx="3904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0" y="0"/>
            <a:ext cx="9144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5349900" y="670500"/>
            <a:ext cx="3017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1"/>
          </p:nvPr>
        </p:nvSpPr>
        <p:spPr>
          <a:xfrm>
            <a:off x="1224005" y="3097075"/>
            <a:ext cx="21213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777305" y="3452775"/>
            <a:ext cx="30174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3"/>
          </p:nvPr>
        </p:nvSpPr>
        <p:spPr>
          <a:xfrm>
            <a:off x="5798694" y="3097075"/>
            <a:ext cx="21213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4"/>
          </p:nvPr>
        </p:nvSpPr>
        <p:spPr>
          <a:xfrm>
            <a:off x="5349294" y="3452775"/>
            <a:ext cx="30174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2387525"/>
            <a:ext cx="9144000" cy="275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474300" y="674008"/>
            <a:ext cx="34473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>
            <a:off x="71310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2"/>
          </p:nvPr>
        </p:nvSpPr>
        <p:spPr>
          <a:xfrm>
            <a:off x="713100" y="3499888"/>
            <a:ext cx="2404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3"/>
          </p:nvPr>
        </p:nvSpPr>
        <p:spPr>
          <a:xfrm>
            <a:off x="336765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4"/>
          </p:nvPr>
        </p:nvSpPr>
        <p:spPr>
          <a:xfrm>
            <a:off x="3367650" y="3499888"/>
            <a:ext cx="2404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5"/>
          </p:nvPr>
        </p:nvSpPr>
        <p:spPr>
          <a:xfrm>
            <a:off x="602220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6"/>
          </p:nvPr>
        </p:nvSpPr>
        <p:spPr>
          <a:xfrm>
            <a:off x="6022200" y="3499888"/>
            <a:ext cx="2404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093200" y="1471188"/>
            <a:ext cx="2953500" cy="13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>
            <a:off x="3093150" y="2721313"/>
            <a:ext cx="29535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369600" y="445025"/>
            <a:ext cx="432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1"/>
          </p:nvPr>
        </p:nvSpPr>
        <p:spPr>
          <a:xfrm>
            <a:off x="3369600" y="20228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2"/>
          </p:nvPr>
        </p:nvSpPr>
        <p:spPr>
          <a:xfrm>
            <a:off x="3369600" y="2317022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3"/>
          </p:nvPr>
        </p:nvSpPr>
        <p:spPr>
          <a:xfrm>
            <a:off x="6026100" y="20228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4"/>
          </p:nvPr>
        </p:nvSpPr>
        <p:spPr>
          <a:xfrm>
            <a:off x="6026100" y="2317022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5"/>
          </p:nvPr>
        </p:nvSpPr>
        <p:spPr>
          <a:xfrm>
            <a:off x="3369600" y="33529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6"/>
          </p:nvPr>
        </p:nvSpPr>
        <p:spPr>
          <a:xfrm>
            <a:off x="3369600" y="3647122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7"/>
          </p:nvPr>
        </p:nvSpPr>
        <p:spPr>
          <a:xfrm>
            <a:off x="6026100" y="33529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8"/>
          </p:nvPr>
        </p:nvSpPr>
        <p:spPr>
          <a:xfrm>
            <a:off x="6026100" y="3647122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42" name="Google Shape;142;p23"/>
          <p:cNvSpPr/>
          <p:nvPr/>
        </p:nvSpPr>
        <p:spPr>
          <a:xfrm>
            <a:off x="0" y="4604100"/>
            <a:ext cx="9144000" cy="53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CUSTOM_3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/>
          <p:nvPr/>
        </p:nvSpPr>
        <p:spPr>
          <a:xfrm>
            <a:off x="4677525" y="-175"/>
            <a:ext cx="4466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8"/>
          <p:cNvSpPr txBox="1"/>
          <p:nvPr/>
        </p:nvSpPr>
        <p:spPr>
          <a:xfrm>
            <a:off x="5305700" y="3682050"/>
            <a:ext cx="32187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CREDITS: This presentation template was created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, including icons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, and infographics &amp; images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 and illustrations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. </a:t>
            </a:r>
            <a:endParaRPr sz="90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5212175" y="428325"/>
            <a:ext cx="32187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1" r:id="rId3"/>
    <p:sldLayoutId id="2147483664" r:id="rId4"/>
    <p:sldLayoutId id="2147483665" r:id="rId5"/>
    <p:sldLayoutId id="2147483669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iorcountry.ca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3.jpg"/><Relationship Id="rId4" Type="http://schemas.openxmlformats.org/officeDocument/2006/relationships/hyperlink" Target="http://www.lakesuperiorcircletour.inf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31"/>
          <p:cNvGrpSpPr/>
          <p:nvPr/>
        </p:nvGrpSpPr>
        <p:grpSpPr>
          <a:xfrm>
            <a:off x="1472350" y="1265551"/>
            <a:ext cx="6200400" cy="2096238"/>
            <a:chOff x="1472350" y="1265551"/>
            <a:chExt cx="6200400" cy="2096238"/>
          </a:xfrm>
        </p:grpSpPr>
        <p:sp>
          <p:nvSpPr>
            <p:cNvPr id="175" name="Google Shape;175;p31"/>
            <p:cNvSpPr/>
            <p:nvPr/>
          </p:nvSpPr>
          <p:spPr>
            <a:xfrm>
              <a:off x="1472350" y="2869789"/>
              <a:ext cx="6200400" cy="49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1"/>
            <p:cNvSpPr/>
            <p:nvPr/>
          </p:nvSpPr>
          <p:spPr>
            <a:xfrm>
              <a:off x="1472350" y="1265551"/>
              <a:ext cx="6200400" cy="161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31"/>
          <p:cNvSpPr txBox="1">
            <a:spLocks noGrp="1"/>
          </p:cNvSpPr>
          <p:nvPr>
            <p:ph type="ctrTitle"/>
          </p:nvPr>
        </p:nvSpPr>
        <p:spPr>
          <a:xfrm>
            <a:off x="1727875" y="1612039"/>
            <a:ext cx="5689200" cy="12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2"/>
                </a:solidFill>
              </a:rPr>
              <a:t>Student Training</a:t>
            </a:r>
            <a:endParaRPr sz="4800" b="1" dirty="0">
              <a:solidFill>
                <a:schemeClr val="dk2"/>
              </a:solidFill>
            </a:endParaRPr>
          </a:p>
        </p:txBody>
      </p:sp>
      <p:sp>
        <p:nvSpPr>
          <p:cNvPr id="178" name="Google Shape;178;p31"/>
          <p:cNvSpPr txBox="1">
            <a:spLocks noGrp="1"/>
          </p:cNvSpPr>
          <p:nvPr>
            <p:ph type="subTitle" idx="1"/>
          </p:nvPr>
        </p:nvSpPr>
        <p:spPr>
          <a:xfrm>
            <a:off x="2659300" y="2798633"/>
            <a:ext cx="3904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Josefin Sans"/>
                <a:ea typeface="Josefin Sans"/>
                <a:cs typeface="Josefin Sans"/>
                <a:sym typeface="Josefin Sans"/>
              </a:rPr>
              <a:t>Suzanne Kukko, North Shore Tourism Coordinator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Josefin Sans"/>
                <a:ea typeface="Josefin Sans"/>
                <a:cs typeface="Josefin Sans"/>
                <a:sym typeface="Josefin Sans"/>
              </a:rPr>
              <a:t>July 13th, 2021</a:t>
            </a:r>
            <a:endParaRPr sz="1200" dirty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9" name="Google Shape;179;p31"/>
          <p:cNvSpPr txBox="1">
            <a:spLocks noGrp="1"/>
          </p:cNvSpPr>
          <p:nvPr>
            <p:ph type="subTitle" idx="1"/>
          </p:nvPr>
        </p:nvSpPr>
        <p:spPr>
          <a:xfrm>
            <a:off x="2067600" y="1389764"/>
            <a:ext cx="5008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Josefin Sans"/>
                <a:ea typeface="Josefin Sans"/>
                <a:cs typeface="Josefin Sans"/>
                <a:sym typeface="Josefin Sans"/>
              </a:rPr>
              <a:t>Travel Information Centre</a:t>
            </a:r>
            <a:endParaRPr sz="2000" b="1" dirty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180" name="Google Shape;180;p31"/>
          <p:cNvGrpSpPr/>
          <p:nvPr/>
        </p:nvGrpSpPr>
        <p:grpSpPr>
          <a:xfrm>
            <a:off x="2511850" y="1619376"/>
            <a:ext cx="4121400" cy="0"/>
            <a:chOff x="2516059" y="1375975"/>
            <a:chExt cx="4121400" cy="0"/>
          </a:xfrm>
        </p:grpSpPr>
        <p:cxnSp>
          <p:nvCxnSpPr>
            <p:cNvPr id="181" name="Google Shape;181;p31"/>
            <p:cNvCxnSpPr/>
            <p:nvPr/>
          </p:nvCxnSpPr>
          <p:spPr>
            <a:xfrm>
              <a:off x="2516059" y="1375975"/>
              <a:ext cx="294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31"/>
            <p:cNvCxnSpPr/>
            <p:nvPr/>
          </p:nvCxnSpPr>
          <p:spPr>
            <a:xfrm>
              <a:off x="6342559" y="1375975"/>
              <a:ext cx="294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6219274-B32A-41CC-91B6-7053D289F91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7" y="164389"/>
            <a:ext cx="3056255" cy="79883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1"/>
          <p:cNvSpPr txBox="1">
            <a:spLocks noGrp="1"/>
          </p:cNvSpPr>
          <p:nvPr>
            <p:ph type="title"/>
          </p:nvPr>
        </p:nvSpPr>
        <p:spPr>
          <a:xfrm>
            <a:off x="5229500" y="445025"/>
            <a:ext cx="3330900" cy="11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3600" b="1" dirty="0"/>
            </a:br>
            <a:r>
              <a:rPr lang="en" sz="2800" b="1" dirty="0"/>
              <a:t>THANK YOU!</a:t>
            </a:r>
            <a:endParaRPr sz="2800" b="1" dirty="0"/>
          </a:p>
        </p:txBody>
      </p:sp>
      <p:sp>
        <p:nvSpPr>
          <p:cNvPr id="751" name="Google Shape;751;p61"/>
          <p:cNvSpPr txBox="1"/>
          <p:nvPr/>
        </p:nvSpPr>
        <p:spPr>
          <a:xfrm>
            <a:off x="5305700" y="1328100"/>
            <a:ext cx="32175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3600"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Questions?</a:t>
            </a:r>
            <a:endParaRPr sz="3600"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752" name="Google Shape;752;p61"/>
          <p:cNvSpPr txBox="1"/>
          <p:nvPr/>
        </p:nvSpPr>
        <p:spPr>
          <a:xfrm>
            <a:off x="5305700" y="2005588"/>
            <a:ext cx="3217500" cy="102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753" name="Google Shape;753;p61"/>
          <p:cNvSpPr txBox="1"/>
          <p:nvPr/>
        </p:nvSpPr>
        <p:spPr>
          <a:xfrm>
            <a:off x="5305700" y="4308525"/>
            <a:ext cx="27957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 sz="1000"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63" name="Google Shape;763;p61"/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74114" y="1549928"/>
            <a:ext cx="3244556" cy="255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4" name="Google Shape;764;p61"/>
          <p:cNvGrpSpPr/>
          <p:nvPr/>
        </p:nvGrpSpPr>
        <p:grpSpPr>
          <a:xfrm>
            <a:off x="383795" y="264233"/>
            <a:ext cx="1153860" cy="1151637"/>
            <a:chOff x="383795" y="264233"/>
            <a:chExt cx="1153860" cy="1151637"/>
          </a:xfrm>
        </p:grpSpPr>
        <p:sp>
          <p:nvSpPr>
            <p:cNvPr id="765" name="Google Shape;765;p61"/>
            <p:cNvSpPr/>
            <p:nvPr/>
          </p:nvSpPr>
          <p:spPr>
            <a:xfrm>
              <a:off x="386018" y="264233"/>
              <a:ext cx="1151637" cy="1151637"/>
            </a:xfrm>
            <a:custGeom>
              <a:avLst/>
              <a:gdLst/>
              <a:ahLst/>
              <a:cxnLst/>
              <a:rect l="l" t="t" r="r" b="b"/>
              <a:pathLst>
                <a:path w="37303" h="37303" extrusionOk="0">
                  <a:moveTo>
                    <a:pt x="18645" y="1"/>
                  </a:moveTo>
                  <a:cubicBezTo>
                    <a:pt x="8346" y="1"/>
                    <a:pt x="0" y="8359"/>
                    <a:pt x="0" y="18658"/>
                  </a:cubicBezTo>
                  <a:cubicBezTo>
                    <a:pt x="0" y="28957"/>
                    <a:pt x="8346" y="37303"/>
                    <a:pt x="18645" y="37303"/>
                  </a:cubicBezTo>
                  <a:cubicBezTo>
                    <a:pt x="28944" y="37303"/>
                    <a:pt x="37302" y="28957"/>
                    <a:pt x="37302" y="18658"/>
                  </a:cubicBezTo>
                  <a:cubicBezTo>
                    <a:pt x="37302" y="8359"/>
                    <a:pt x="28944" y="1"/>
                    <a:pt x="18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1"/>
            <p:cNvSpPr/>
            <p:nvPr/>
          </p:nvSpPr>
          <p:spPr>
            <a:xfrm>
              <a:off x="639265" y="334437"/>
              <a:ext cx="696206" cy="68413"/>
            </a:xfrm>
            <a:custGeom>
              <a:avLst/>
              <a:gdLst/>
              <a:ahLst/>
              <a:cxnLst/>
              <a:rect l="l" t="t" r="r" b="b"/>
              <a:pathLst>
                <a:path w="22551" h="2216" extrusionOk="0">
                  <a:moveTo>
                    <a:pt x="8109" y="1"/>
                  </a:moveTo>
                  <a:cubicBezTo>
                    <a:pt x="6847" y="1"/>
                    <a:pt x="6192" y="429"/>
                    <a:pt x="5596" y="798"/>
                  </a:cubicBezTo>
                  <a:cubicBezTo>
                    <a:pt x="5025" y="1168"/>
                    <a:pt x="4537" y="1489"/>
                    <a:pt x="3477" y="1489"/>
                  </a:cubicBezTo>
                  <a:cubicBezTo>
                    <a:pt x="2441" y="1489"/>
                    <a:pt x="1953" y="1168"/>
                    <a:pt x="1370" y="798"/>
                  </a:cubicBezTo>
                  <a:cubicBezTo>
                    <a:pt x="1179" y="679"/>
                    <a:pt x="977" y="548"/>
                    <a:pt x="762" y="429"/>
                  </a:cubicBezTo>
                  <a:cubicBezTo>
                    <a:pt x="500" y="572"/>
                    <a:pt x="250" y="739"/>
                    <a:pt x="0" y="906"/>
                  </a:cubicBezTo>
                  <a:cubicBezTo>
                    <a:pt x="370" y="1037"/>
                    <a:pt x="655" y="1215"/>
                    <a:pt x="965" y="1406"/>
                  </a:cubicBezTo>
                  <a:cubicBezTo>
                    <a:pt x="1548" y="1787"/>
                    <a:pt x="2215" y="2215"/>
                    <a:pt x="3477" y="2215"/>
                  </a:cubicBezTo>
                  <a:cubicBezTo>
                    <a:pt x="4751" y="2215"/>
                    <a:pt x="5406" y="1787"/>
                    <a:pt x="6001" y="1406"/>
                  </a:cubicBezTo>
                  <a:cubicBezTo>
                    <a:pt x="6561" y="1037"/>
                    <a:pt x="7049" y="727"/>
                    <a:pt x="8109" y="727"/>
                  </a:cubicBezTo>
                  <a:cubicBezTo>
                    <a:pt x="9156" y="727"/>
                    <a:pt x="9644" y="1037"/>
                    <a:pt x="10228" y="1406"/>
                  </a:cubicBezTo>
                  <a:cubicBezTo>
                    <a:pt x="10799" y="1787"/>
                    <a:pt x="11478" y="2215"/>
                    <a:pt x="12740" y="2215"/>
                  </a:cubicBezTo>
                  <a:cubicBezTo>
                    <a:pt x="14002" y="2215"/>
                    <a:pt x="14669" y="1787"/>
                    <a:pt x="15252" y="1406"/>
                  </a:cubicBezTo>
                  <a:cubicBezTo>
                    <a:pt x="15824" y="1037"/>
                    <a:pt x="16312" y="727"/>
                    <a:pt x="17372" y="727"/>
                  </a:cubicBezTo>
                  <a:cubicBezTo>
                    <a:pt x="18419" y="727"/>
                    <a:pt x="18896" y="1037"/>
                    <a:pt x="19479" y="1406"/>
                  </a:cubicBezTo>
                  <a:cubicBezTo>
                    <a:pt x="20062" y="1787"/>
                    <a:pt x="20729" y="2215"/>
                    <a:pt x="21991" y="2215"/>
                  </a:cubicBezTo>
                  <a:cubicBezTo>
                    <a:pt x="22194" y="2215"/>
                    <a:pt x="22372" y="2203"/>
                    <a:pt x="22551" y="2180"/>
                  </a:cubicBezTo>
                  <a:cubicBezTo>
                    <a:pt x="22253" y="1941"/>
                    <a:pt x="21932" y="1691"/>
                    <a:pt x="21634" y="1465"/>
                  </a:cubicBezTo>
                  <a:cubicBezTo>
                    <a:pt x="20836" y="1406"/>
                    <a:pt x="20384" y="1132"/>
                    <a:pt x="19884" y="798"/>
                  </a:cubicBezTo>
                  <a:cubicBezTo>
                    <a:pt x="19300" y="429"/>
                    <a:pt x="18634" y="1"/>
                    <a:pt x="17372" y="1"/>
                  </a:cubicBezTo>
                  <a:cubicBezTo>
                    <a:pt x="16098" y="1"/>
                    <a:pt x="15431" y="429"/>
                    <a:pt x="14848" y="798"/>
                  </a:cubicBezTo>
                  <a:cubicBezTo>
                    <a:pt x="14288" y="1168"/>
                    <a:pt x="13800" y="1489"/>
                    <a:pt x="12740" y="1489"/>
                  </a:cubicBezTo>
                  <a:cubicBezTo>
                    <a:pt x="11692" y="1489"/>
                    <a:pt x="11204" y="1168"/>
                    <a:pt x="10621" y="798"/>
                  </a:cubicBezTo>
                  <a:cubicBezTo>
                    <a:pt x="10049" y="429"/>
                    <a:pt x="9371" y="1"/>
                    <a:pt x="8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1"/>
            <p:cNvSpPr/>
            <p:nvPr/>
          </p:nvSpPr>
          <p:spPr>
            <a:xfrm>
              <a:off x="481939" y="452431"/>
              <a:ext cx="932936" cy="68784"/>
            </a:xfrm>
            <a:custGeom>
              <a:avLst/>
              <a:gdLst/>
              <a:ahLst/>
              <a:cxnLst/>
              <a:rect l="l" t="t" r="r" b="b"/>
              <a:pathLst>
                <a:path w="30219" h="2228" extrusionOk="0">
                  <a:moveTo>
                    <a:pt x="3953" y="1"/>
                  </a:moveTo>
                  <a:cubicBezTo>
                    <a:pt x="2679" y="1"/>
                    <a:pt x="2025" y="429"/>
                    <a:pt x="1429" y="798"/>
                  </a:cubicBezTo>
                  <a:cubicBezTo>
                    <a:pt x="1191" y="953"/>
                    <a:pt x="953" y="1096"/>
                    <a:pt x="703" y="1215"/>
                  </a:cubicBezTo>
                  <a:cubicBezTo>
                    <a:pt x="465" y="1537"/>
                    <a:pt x="227" y="1858"/>
                    <a:pt x="1" y="2191"/>
                  </a:cubicBezTo>
                  <a:cubicBezTo>
                    <a:pt x="834" y="2072"/>
                    <a:pt x="1358" y="1727"/>
                    <a:pt x="1834" y="1429"/>
                  </a:cubicBezTo>
                  <a:cubicBezTo>
                    <a:pt x="2406" y="1060"/>
                    <a:pt x="2894" y="739"/>
                    <a:pt x="3953" y="739"/>
                  </a:cubicBezTo>
                  <a:cubicBezTo>
                    <a:pt x="5001" y="739"/>
                    <a:pt x="5477" y="1060"/>
                    <a:pt x="6061" y="1429"/>
                  </a:cubicBezTo>
                  <a:cubicBezTo>
                    <a:pt x="6644" y="1798"/>
                    <a:pt x="7311" y="2227"/>
                    <a:pt x="8573" y="2227"/>
                  </a:cubicBezTo>
                  <a:cubicBezTo>
                    <a:pt x="9847" y="2227"/>
                    <a:pt x="10502" y="1798"/>
                    <a:pt x="11097" y="1429"/>
                  </a:cubicBezTo>
                  <a:cubicBezTo>
                    <a:pt x="11657" y="1060"/>
                    <a:pt x="12145" y="739"/>
                    <a:pt x="13205" y="739"/>
                  </a:cubicBezTo>
                  <a:cubicBezTo>
                    <a:pt x="14252" y="739"/>
                    <a:pt x="14740" y="1060"/>
                    <a:pt x="15324" y="1429"/>
                  </a:cubicBezTo>
                  <a:cubicBezTo>
                    <a:pt x="15895" y="1798"/>
                    <a:pt x="16574" y="2227"/>
                    <a:pt x="17836" y="2227"/>
                  </a:cubicBezTo>
                  <a:cubicBezTo>
                    <a:pt x="19098" y="2227"/>
                    <a:pt x="19765" y="1798"/>
                    <a:pt x="20348" y="1429"/>
                  </a:cubicBezTo>
                  <a:cubicBezTo>
                    <a:pt x="20920" y="1060"/>
                    <a:pt x="21408" y="739"/>
                    <a:pt x="22468" y="739"/>
                  </a:cubicBezTo>
                  <a:cubicBezTo>
                    <a:pt x="23515" y="739"/>
                    <a:pt x="23992" y="1060"/>
                    <a:pt x="24575" y="1429"/>
                  </a:cubicBezTo>
                  <a:cubicBezTo>
                    <a:pt x="25158" y="1798"/>
                    <a:pt x="25825" y="2227"/>
                    <a:pt x="27087" y="2227"/>
                  </a:cubicBezTo>
                  <a:cubicBezTo>
                    <a:pt x="28361" y="2227"/>
                    <a:pt x="29028" y="1798"/>
                    <a:pt x="29611" y="1429"/>
                  </a:cubicBezTo>
                  <a:cubicBezTo>
                    <a:pt x="29802" y="1275"/>
                    <a:pt x="29992" y="1156"/>
                    <a:pt x="30219" y="1060"/>
                  </a:cubicBezTo>
                  <a:cubicBezTo>
                    <a:pt x="30052" y="858"/>
                    <a:pt x="29909" y="667"/>
                    <a:pt x="29742" y="477"/>
                  </a:cubicBezTo>
                  <a:cubicBezTo>
                    <a:pt x="29552" y="584"/>
                    <a:pt x="29373" y="703"/>
                    <a:pt x="29207" y="798"/>
                  </a:cubicBezTo>
                  <a:cubicBezTo>
                    <a:pt x="28635" y="1179"/>
                    <a:pt x="28147" y="1489"/>
                    <a:pt x="27087" y="1489"/>
                  </a:cubicBezTo>
                  <a:cubicBezTo>
                    <a:pt x="26051" y="1489"/>
                    <a:pt x="25563" y="1179"/>
                    <a:pt x="24980" y="798"/>
                  </a:cubicBezTo>
                  <a:cubicBezTo>
                    <a:pt x="24396" y="429"/>
                    <a:pt x="23730" y="1"/>
                    <a:pt x="22468" y="1"/>
                  </a:cubicBezTo>
                  <a:cubicBezTo>
                    <a:pt x="21194" y="1"/>
                    <a:pt x="20527" y="429"/>
                    <a:pt x="19944" y="798"/>
                  </a:cubicBezTo>
                  <a:cubicBezTo>
                    <a:pt x="19384" y="1179"/>
                    <a:pt x="18896" y="1489"/>
                    <a:pt x="17836" y="1489"/>
                  </a:cubicBezTo>
                  <a:cubicBezTo>
                    <a:pt x="16788" y="1489"/>
                    <a:pt x="16300" y="1179"/>
                    <a:pt x="15717" y="798"/>
                  </a:cubicBezTo>
                  <a:cubicBezTo>
                    <a:pt x="15145" y="429"/>
                    <a:pt x="14467" y="1"/>
                    <a:pt x="13205" y="1"/>
                  </a:cubicBezTo>
                  <a:cubicBezTo>
                    <a:pt x="11943" y="1"/>
                    <a:pt x="11288" y="429"/>
                    <a:pt x="10692" y="798"/>
                  </a:cubicBezTo>
                  <a:cubicBezTo>
                    <a:pt x="10121" y="1179"/>
                    <a:pt x="9633" y="1489"/>
                    <a:pt x="8573" y="1489"/>
                  </a:cubicBezTo>
                  <a:cubicBezTo>
                    <a:pt x="7537" y="1489"/>
                    <a:pt x="7049" y="1179"/>
                    <a:pt x="6466" y="798"/>
                  </a:cubicBezTo>
                  <a:cubicBezTo>
                    <a:pt x="5882" y="429"/>
                    <a:pt x="5215" y="1"/>
                    <a:pt x="3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1"/>
            <p:cNvSpPr/>
            <p:nvPr/>
          </p:nvSpPr>
          <p:spPr>
            <a:xfrm>
              <a:off x="422756" y="569685"/>
              <a:ext cx="1060131" cy="68413"/>
            </a:xfrm>
            <a:custGeom>
              <a:avLst/>
              <a:gdLst/>
              <a:ahLst/>
              <a:cxnLst/>
              <a:rect l="l" t="t" r="r" b="b"/>
              <a:pathLst>
                <a:path w="34339" h="2216" extrusionOk="0">
                  <a:moveTo>
                    <a:pt x="5870" y="1"/>
                  </a:moveTo>
                  <a:cubicBezTo>
                    <a:pt x="4596" y="1"/>
                    <a:pt x="3942" y="429"/>
                    <a:pt x="3346" y="798"/>
                  </a:cubicBezTo>
                  <a:cubicBezTo>
                    <a:pt x="2787" y="1168"/>
                    <a:pt x="2299" y="1489"/>
                    <a:pt x="1239" y="1489"/>
                  </a:cubicBezTo>
                  <a:cubicBezTo>
                    <a:pt x="846" y="1489"/>
                    <a:pt x="536" y="1441"/>
                    <a:pt x="286" y="1370"/>
                  </a:cubicBezTo>
                  <a:cubicBezTo>
                    <a:pt x="179" y="1584"/>
                    <a:pt x="96" y="1822"/>
                    <a:pt x="1" y="2049"/>
                  </a:cubicBezTo>
                  <a:cubicBezTo>
                    <a:pt x="346" y="2156"/>
                    <a:pt x="751" y="2215"/>
                    <a:pt x="1239" y="2215"/>
                  </a:cubicBezTo>
                  <a:cubicBezTo>
                    <a:pt x="2501" y="2215"/>
                    <a:pt x="3156" y="1775"/>
                    <a:pt x="3751" y="1406"/>
                  </a:cubicBezTo>
                  <a:cubicBezTo>
                    <a:pt x="4323" y="1037"/>
                    <a:pt x="4811" y="727"/>
                    <a:pt x="5870" y="727"/>
                  </a:cubicBezTo>
                  <a:cubicBezTo>
                    <a:pt x="6918" y="727"/>
                    <a:pt x="7394" y="1037"/>
                    <a:pt x="7978" y="1406"/>
                  </a:cubicBezTo>
                  <a:cubicBezTo>
                    <a:pt x="8561" y="1775"/>
                    <a:pt x="9228" y="2215"/>
                    <a:pt x="10490" y="2215"/>
                  </a:cubicBezTo>
                  <a:cubicBezTo>
                    <a:pt x="11764" y="2215"/>
                    <a:pt x="12419" y="1775"/>
                    <a:pt x="13014" y="1406"/>
                  </a:cubicBezTo>
                  <a:cubicBezTo>
                    <a:pt x="13574" y="1037"/>
                    <a:pt x="14062" y="727"/>
                    <a:pt x="15122" y="727"/>
                  </a:cubicBezTo>
                  <a:cubicBezTo>
                    <a:pt x="16169" y="727"/>
                    <a:pt x="16657" y="1037"/>
                    <a:pt x="17241" y="1406"/>
                  </a:cubicBezTo>
                  <a:cubicBezTo>
                    <a:pt x="17812" y="1775"/>
                    <a:pt x="18491" y="2215"/>
                    <a:pt x="19753" y="2215"/>
                  </a:cubicBezTo>
                  <a:cubicBezTo>
                    <a:pt x="21015" y="2215"/>
                    <a:pt x="21682" y="1775"/>
                    <a:pt x="22265" y="1406"/>
                  </a:cubicBezTo>
                  <a:cubicBezTo>
                    <a:pt x="22837" y="1037"/>
                    <a:pt x="23325" y="727"/>
                    <a:pt x="24385" y="727"/>
                  </a:cubicBezTo>
                  <a:cubicBezTo>
                    <a:pt x="25432" y="727"/>
                    <a:pt x="25909" y="1037"/>
                    <a:pt x="26492" y="1406"/>
                  </a:cubicBezTo>
                  <a:cubicBezTo>
                    <a:pt x="27075" y="1775"/>
                    <a:pt x="27742" y="2215"/>
                    <a:pt x="29004" y="2215"/>
                  </a:cubicBezTo>
                  <a:cubicBezTo>
                    <a:pt x="30278" y="2215"/>
                    <a:pt x="30945" y="1775"/>
                    <a:pt x="31528" y="1406"/>
                  </a:cubicBezTo>
                  <a:cubicBezTo>
                    <a:pt x="32088" y="1037"/>
                    <a:pt x="32576" y="727"/>
                    <a:pt x="33636" y="727"/>
                  </a:cubicBezTo>
                  <a:cubicBezTo>
                    <a:pt x="33910" y="727"/>
                    <a:pt x="34124" y="739"/>
                    <a:pt x="34338" y="787"/>
                  </a:cubicBezTo>
                  <a:cubicBezTo>
                    <a:pt x="34207" y="548"/>
                    <a:pt x="34064" y="275"/>
                    <a:pt x="33933" y="13"/>
                  </a:cubicBezTo>
                  <a:cubicBezTo>
                    <a:pt x="33826" y="13"/>
                    <a:pt x="33743" y="1"/>
                    <a:pt x="33636" y="1"/>
                  </a:cubicBezTo>
                  <a:cubicBezTo>
                    <a:pt x="32374" y="1"/>
                    <a:pt x="31707" y="429"/>
                    <a:pt x="31124" y="798"/>
                  </a:cubicBezTo>
                  <a:cubicBezTo>
                    <a:pt x="30552" y="1168"/>
                    <a:pt x="30064" y="1489"/>
                    <a:pt x="29004" y="1489"/>
                  </a:cubicBezTo>
                  <a:cubicBezTo>
                    <a:pt x="27968" y="1489"/>
                    <a:pt x="27480" y="1168"/>
                    <a:pt x="26897" y="798"/>
                  </a:cubicBezTo>
                  <a:cubicBezTo>
                    <a:pt x="26313" y="429"/>
                    <a:pt x="25647" y="1"/>
                    <a:pt x="24385" y="1"/>
                  </a:cubicBezTo>
                  <a:cubicBezTo>
                    <a:pt x="23111" y="1"/>
                    <a:pt x="22444" y="429"/>
                    <a:pt x="21861" y="798"/>
                  </a:cubicBezTo>
                  <a:cubicBezTo>
                    <a:pt x="21301" y="1168"/>
                    <a:pt x="20813" y="1489"/>
                    <a:pt x="19753" y="1489"/>
                  </a:cubicBezTo>
                  <a:cubicBezTo>
                    <a:pt x="18705" y="1489"/>
                    <a:pt x="18217" y="1168"/>
                    <a:pt x="17634" y="798"/>
                  </a:cubicBezTo>
                  <a:cubicBezTo>
                    <a:pt x="17062" y="429"/>
                    <a:pt x="16384" y="1"/>
                    <a:pt x="15122" y="1"/>
                  </a:cubicBezTo>
                  <a:cubicBezTo>
                    <a:pt x="13860" y="1"/>
                    <a:pt x="13205" y="429"/>
                    <a:pt x="12609" y="798"/>
                  </a:cubicBezTo>
                  <a:cubicBezTo>
                    <a:pt x="12038" y="1168"/>
                    <a:pt x="11550" y="1489"/>
                    <a:pt x="10490" y="1489"/>
                  </a:cubicBezTo>
                  <a:cubicBezTo>
                    <a:pt x="9454" y="1489"/>
                    <a:pt x="8966" y="1168"/>
                    <a:pt x="8383" y="798"/>
                  </a:cubicBezTo>
                  <a:cubicBezTo>
                    <a:pt x="7799" y="429"/>
                    <a:pt x="7132" y="1"/>
                    <a:pt x="5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1"/>
            <p:cNvSpPr/>
            <p:nvPr/>
          </p:nvSpPr>
          <p:spPr>
            <a:xfrm>
              <a:off x="392995" y="687680"/>
              <a:ext cx="1134348" cy="68413"/>
            </a:xfrm>
            <a:custGeom>
              <a:avLst/>
              <a:gdLst/>
              <a:ahLst/>
              <a:cxnLst/>
              <a:rect l="l" t="t" r="r" b="b"/>
              <a:pathLst>
                <a:path w="36743" h="2216" extrusionOk="0">
                  <a:moveTo>
                    <a:pt x="6811" y="1"/>
                  </a:moveTo>
                  <a:cubicBezTo>
                    <a:pt x="5549" y="1"/>
                    <a:pt x="4894" y="429"/>
                    <a:pt x="4298" y="798"/>
                  </a:cubicBezTo>
                  <a:cubicBezTo>
                    <a:pt x="3739" y="1167"/>
                    <a:pt x="3239" y="1489"/>
                    <a:pt x="2191" y="1489"/>
                  </a:cubicBezTo>
                  <a:cubicBezTo>
                    <a:pt x="1191" y="1489"/>
                    <a:pt x="703" y="1203"/>
                    <a:pt x="167" y="846"/>
                  </a:cubicBezTo>
                  <a:cubicBezTo>
                    <a:pt x="107" y="1096"/>
                    <a:pt x="60" y="1370"/>
                    <a:pt x="0" y="1620"/>
                  </a:cubicBezTo>
                  <a:cubicBezTo>
                    <a:pt x="524" y="1929"/>
                    <a:pt x="1143" y="2215"/>
                    <a:pt x="2191" y="2215"/>
                  </a:cubicBezTo>
                  <a:cubicBezTo>
                    <a:pt x="3453" y="2215"/>
                    <a:pt x="4108" y="1787"/>
                    <a:pt x="4703" y="1406"/>
                  </a:cubicBezTo>
                  <a:cubicBezTo>
                    <a:pt x="5263" y="1036"/>
                    <a:pt x="5763" y="727"/>
                    <a:pt x="6811" y="727"/>
                  </a:cubicBezTo>
                  <a:cubicBezTo>
                    <a:pt x="7870" y="727"/>
                    <a:pt x="8347" y="1036"/>
                    <a:pt x="8930" y="1406"/>
                  </a:cubicBezTo>
                  <a:cubicBezTo>
                    <a:pt x="9513" y="1787"/>
                    <a:pt x="10180" y="2215"/>
                    <a:pt x="11442" y="2215"/>
                  </a:cubicBezTo>
                  <a:cubicBezTo>
                    <a:pt x="12704" y="2215"/>
                    <a:pt x="13359" y="1787"/>
                    <a:pt x="13954" y="1406"/>
                  </a:cubicBezTo>
                  <a:cubicBezTo>
                    <a:pt x="14526" y="1036"/>
                    <a:pt x="15014" y="727"/>
                    <a:pt x="16074" y="727"/>
                  </a:cubicBezTo>
                  <a:cubicBezTo>
                    <a:pt x="17110" y="727"/>
                    <a:pt x="17610" y="1036"/>
                    <a:pt x="18181" y="1406"/>
                  </a:cubicBezTo>
                  <a:cubicBezTo>
                    <a:pt x="18764" y="1787"/>
                    <a:pt x="19431" y="2215"/>
                    <a:pt x="20705" y="2215"/>
                  </a:cubicBezTo>
                  <a:cubicBezTo>
                    <a:pt x="21967" y="2215"/>
                    <a:pt x="22634" y="1787"/>
                    <a:pt x="23217" y="1406"/>
                  </a:cubicBezTo>
                  <a:cubicBezTo>
                    <a:pt x="23777" y="1036"/>
                    <a:pt x="24277" y="727"/>
                    <a:pt x="25325" y="727"/>
                  </a:cubicBezTo>
                  <a:cubicBezTo>
                    <a:pt x="26384" y="727"/>
                    <a:pt x="26861" y="1036"/>
                    <a:pt x="27444" y="1406"/>
                  </a:cubicBezTo>
                  <a:cubicBezTo>
                    <a:pt x="28028" y="1787"/>
                    <a:pt x="28694" y="2215"/>
                    <a:pt x="29956" y="2215"/>
                  </a:cubicBezTo>
                  <a:cubicBezTo>
                    <a:pt x="31218" y="2215"/>
                    <a:pt x="31897" y="1787"/>
                    <a:pt x="32469" y="1406"/>
                  </a:cubicBezTo>
                  <a:cubicBezTo>
                    <a:pt x="33040" y="1036"/>
                    <a:pt x="33528" y="727"/>
                    <a:pt x="34588" y="727"/>
                  </a:cubicBezTo>
                  <a:cubicBezTo>
                    <a:pt x="35636" y="727"/>
                    <a:pt x="36124" y="1036"/>
                    <a:pt x="36695" y="1406"/>
                  </a:cubicBezTo>
                  <a:cubicBezTo>
                    <a:pt x="36719" y="1429"/>
                    <a:pt x="36731" y="1429"/>
                    <a:pt x="36743" y="1441"/>
                  </a:cubicBezTo>
                  <a:cubicBezTo>
                    <a:pt x="36683" y="1132"/>
                    <a:pt x="36612" y="786"/>
                    <a:pt x="36517" y="465"/>
                  </a:cubicBezTo>
                  <a:cubicBezTo>
                    <a:pt x="36040" y="203"/>
                    <a:pt x="35469" y="1"/>
                    <a:pt x="34588" y="1"/>
                  </a:cubicBezTo>
                  <a:cubicBezTo>
                    <a:pt x="33326" y="1"/>
                    <a:pt x="32647" y="429"/>
                    <a:pt x="32076" y="798"/>
                  </a:cubicBezTo>
                  <a:cubicBezTo>
                    <a:pt x="31504" y="1167"/>
                    <a:pt x="31016" y="1489"/>
                    <a:pt x="29956" y="1489"/>
                  </a:cubicBezTo>
                  <a:cubicBezTo>
                    <a:pt x="28921" y="1489"/>
                    <a:pt x="28420" y="1167"/>
                    <a:pt x="27849" y="798"/>
                  </a:cubicBezTo>
                  <a:cubicBezTo>
                    <a:pt x="27266" y="429"/>
                    <a:pt x="26599" y="1"/>
                    <a:pt x="25325" y="1"/>
                  </a:cubicBezTo>
                  <a:cubicBezTo>
                    <a:pt x="24063" y="1"/>
                    <a:pt x="23396" y="429"/>
                    <a:pt x="22813" y="798"/>
                  </a:cubicBezTo>
                  <a:cubicBezTo>
                    <a:pt x="22253" y="1167"/>
                    <a:pt x="21753" y="1489"/>
                    <a:pt x="20705" y="1489"/>
                  </a:cubicBezTo>
                  <a:cubicBezTo>
                    <a:pt x="19657" y="1489"/>
                    <a:pt x="19169" y="1167"/>
                    <a:pt x="18586" y="798"/>
                  </a:cubicBezTo>
                  <a:cubicBezTo>
                    <a:pt x="18002" y="429"/>
                    <a:pt x="17336" y="1"/>
                    <a:pt x="16074" y="1"/>
                  </a:cubicBezTo>
                  <a:cubicBezTo>
                    <a:pt x="14812" y="1"/>
                    <a:pt x="14157" y="429"/>
                    <a:pt x="13561" y="798"/>
                  </a:cubicBezTo>
                  <a:cubicBezTo>
                    <a:pt x="12990" y="1167"/>
                    <a:pt x="12502" y="1489"/>
                    <a:pt x="11442" y="1489"/>
                  </a:cubicBezTo>
                  <a:cubicBezTo>
                    <a:pt x="10406" y="1489"/>
                    <a:pt x="9906" y="1167"/>
                    <a:pt x="9335" y="798"/>
                  </a:cubicBezTo>
                  <a:cubicBezTo>
                    <a:pt x="8751" y="429"/>
                    <a:pt x="8085" y="1"/>
                    <a:pt x="6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1"/>
            <p:cNvSpPr/>
            <p:nvPr/>
          </p:nvSpPr>
          <p:spPr>
            <a:xfrm>
              <a:off x="383795" y="805674"/>
              <a:ext cx="1153860" cy="69124"/>
            </a:xfrm>
            <a:custGeom>
              <a:avLst/>
              <a:gdLst/>
              <a:ahLst/>
              <a:cxnLst/>
              <a:rect l="l" t="t" r="r" b="b"/>
              <a:pathLst>
                <a:path w="37375" h="2239" extrusionOk="0">
                  <a:moveTo>
                    <a:pt x="7109" y="1"/>
                  </a:moveTo>
                  <a:cubicBezTo>
                    <a:pt x="5847" y="1"/>
                    <a:pt x="5192" y="429"/>
                    <a:pt x="4596" y="810"/>
                  </a:cubicBezTo>
                  <a:cubicBezTo>
                    <a:pt x="4037" y="1179"/>
                    <a:pt x="3537" y="1489"/>
                    <a:pt x="2489" y="1489"/>
                  </a:cubicBezTo>
                  <a:cubicBezTo>
                    <a:pt x="1441" y="1489"/>
                    <a:pt x="953" y="1179"/>
                    <a:pt x="370" y="810"/>
                  </a:cubicBezTo>
                  <a:lnTo>
                    <a:pt x="12" y="584"/>
                  </a:lnTo>
                  <a:cubicBezTo>
                    <a:pt x="12" y="763"/>
                    <a:pt x="1" y="941"/>
                    <a:pt x="1" y="1120"/>
                  </a:cubicBezTo>
                  <a:lnTo>
                    <a:pt x="1" y="1465"/>
                  </a:lnTo>
                  <a:cubicBezTo>
                    <a:pt x="584" y="1834"/>
                    <a:pt x="1239" y="2239"/>
                    <a:pt x="2465" y="2239"/>
                  </a:cubicBezTo>
                  <a:cubicBezTo>
                    <a:pt x="3739" y="2239"/>
                    <a:pt x="4394" y="1798"/>
                    <a:pt x="4989" y="1429"/>
                  </a:cubicBezTo>
                  <a:cubicBezTo>
                    <a:pt x="5549" y="1060"/>
                    <a:pt x="6037" y="751"/>
                    <a:pt x="7097" y="751"/>
                  </a:cubicBezTo>
                  <a:cubicBezTo>
                    <a:pt x="8156" y="751"/>
                    <a:pt x="8633" y="1060"/>
                    <a:pt x="9216" y="1429"/>
                  </a:cubicBezTo>
                  <a:cubicBezTo>
                    <a:pt x="9788" y="1798"/>
                    <a:pt x="10466" y="2239"/>
                    <a:pt x="11728" y="2239"/>
                  </a:cubicBezTo>
                  <a:cubicBezTo>
                    <a:pt x="12990" y="2239"/>
                    <a:pt x="13645" y="1798"/>
                    <a:pt x="14240" y="1429"/>
                  </a:cubicBezTo>
                  <a:cubicBezTo>
                    <a:pt x="14812" y="1060"/>
                    <a:pt x="15300" y="751"/>
                    <a:pt x="16360" y="751"/>
                  </a:cubicBezTo>
                  <a:cubicBezTo>
                    <a:pt x="17396" y="751"/>
                    <a:pt x="17884" y="1060"/>
                    <a:pt x="18467" y="1429"/>
                  </a:cubicBezTo>
                  <a:cubicBezTo>
                    <a:pt x="19051" y="1798"/>
                    <a:pt x="19717" y="2239"/>
                    <a:pt x="20979" y="2239"/>
                  </a:cubicBezTo>
                  <a:cubicBezTo>
                    <a:pt x="22253" y="2239"/>
                    <a:pt x="22920" y="1798"/>
                    <a:pt x="23504" y="1429"/>
                  </a:cubicBezTo>
                  <a:cubicBezTo>
                    <a:pt x="24063" y="1060"/>
                    <a:pt x="24551" y="751"/>
                    <a:pt x="25611" y="751"/>
                  </a:cubicBezTo>
                  <a:cubicBezTo>
                    <a:pt x="26671" y="751"/>
                    <a:pt x="27147" y="1060"/>
                    <a:pt x="27730" y="1429"/>
                  </a:cubicBezTo>
                  <a:cubicBezTo>
                    <a:pt x="28302" y="1798"/>
                    <a:pt x="28980" y="2239"/>
                    <a:pt x="30242" y="2239"/>
                  </a:cubicBezTo>
                  <a:cubicBezTo>
                    <a:pt x="31505" y="2239"/>
                    <a:pt x="32171" y="1798"/>
                    <a:pt x="32755" y="1429"/>
                  </a:cubicBezTo>
                  <a:cubicBezTo>
                    <a:pt x="33326" y="1060"/>
                    <a:pt x="33814" y="751"/>
                    <a:pt x="34874" y="751"/>
                  </a:cubicBezTo>
                  <a:cubicBezTo>
                    <a:pt x="35922" y="751"/>
                    <a:pt x="36398" y="1060"/>
                    <a:pt x="36981" y="1429"/>
                  </a:cubicBezTo>
                  <a:lnTo>
                    <a:pt x="37339" y="1655"/>
                  </a:lnTo>
                  <a:cubicBezTo>
                    <a:pt x="37339" y="1477"/>
                    <a:pt x="37350" y="1298"/>
                    <a:pt x="37350" y="1120"/>
                  </a:cubicBezTo>
                  <a:cubicBezTo>
                    <a:pt x="37374" y="1001"/>
                    <a:pt x="37374" y="893"/>
                    <a:pt x="37350" y="774"/>
                  </a:cubicBezTo>
                  <a:cubicBezTo>
                    <a:pt x="36779" y="405"/>
                    <a:pt x="36124" y="1"/>
                    <a:pt x="34886" y="1"/>
                  </a:cubicBezTo>
                  <a:cubicBezTo>
                    <a:pt x="33624" y="1"/>
                    <a:pt x="32945" y="429"/>
                    <a:pt x="32374" y="810"/>
                  </a:cubicBezTo>
                  <a:cubicBezTo>
                    <a:pt x="31802" y="1179"/>
                    <a:pt x="31314" y="1489"/>
                    <a:pt x="30254" y="1489"/>
                  </a:cubicBezTo>
                  <a:cubicBezTo>
                    <a:pt x="29219" y="1489"/>
                    <a:pt x="28718" y="1179"/>
                    <a:pt x="28147" y="810"/>
                  </a:cubicBezTo>
                  <a:cubicBezTo>
                    <a:pt x="27564" y="429"/>
                    <a:pt x="26897" y="1"/>
                    <a:pt x="25623" y="1"/>
                  </a:cubicBezTo>
                  <a:cubicBezTo>
                    <a:pt x="24361" y="1"/>
                    <a:pt x="23694" y="429"/>
                    <a:pt x="23111" y="810"/>
                  </a:cubicBezTo>
                  <a:cubicBezTo>
                    <a:pt x="22551" y="1179"/>
                    <a:pt x="22051" y="1489"/>
                    <a:pt x="21003" y="1489"/>
                  </a:cubicBezTo>
                  <a:cubicBezTo>
                    <a:pt x="19955" y="1489"/>
                    <a:pt x="19467" y="1179"/>
                    <a:pt x="18884" y="810"/>
                  </a:cubicBezTo>
                  <a:cubicBezTo>
                    <a:pt x="18300" y="429"/>
                    <a:pt x="17634" y="1"/>
                    <a:pt x="16372" y="1"/>
                  </a:cubicBezTo>
                  <a:cubicBezTo>
                    <a:pt x="15110" y="1"/>
                    <a:pt x="14455" y="429"/>
                    <a:pt x="13859" y="810"/>
                  </a:cubicBezTo>
                  <a:cubicBezTo>
                    <a:pt x="13288" y="1179"/>
                    <a:pt x="12800" y="1489"/>
                    <a:pt x="11740" y="1489"/>
                  </a:cubicBezTo>
                  <a:cubicBezTo>
                    <a:pt x="10704" y="1489"/>
                    <a:pt x="10204" y="1179"/>
                    <a:pt x="9633" y="810"/>
                  </a:cubicBezTo>
                  <a:cubicBezTo>
                    <a:pt x="9049" y="429"/>
                    <a:pt x="8383" y="1"/>
                    <a:pt x="7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1"/>
            <p:cNvSpPr/>
            <p:nvPr/>
          </p:nvSpPr>
          <p:spPr>
            <a:xfrm>
              <a:off x="393736" y="923669"/>
              <a:ext cx="1134719" cy="69124"/>
            </a:xfrm>
            <a:custGeom>
              <a:avLst/>
              <a:gdLst/>
              <a:ahLst/>
              <a:cxnLst/>
              <a:rect l="l" t="t" r="r" b="b"/>
              <a:pathLst>
                <a:path w="36755" h="2239" extrusionOk="0">
                  <a:moveTo>
                    <a:pt x="6787" y="0"/>
                  </a:moveTo>
                  <a:cubicBezTo>
                    <a:pt x="5525" y="0"/>
                    <a:pt x="4870" y="429"/>
                    <a:pt x="4274" y="810"/>
                  </a:cubicBezTo>
                  <a:cubicBezTo>
                    <a:pt x="3715" y="1179"/>
                    <a:pt x="3215" y="1489"/>
                    <a:pt x="2167" y="1489"/>
                  </a:cubicBezTo>
                  <a:cubicBezTo>
                    <a:pt x="1119" y="1489"/>
                    <a:pt x="631" y="1179"/>
                    <a:pt x="48" y="810"/>
                  </a:cubicBezTo>
                  <a:cubicBezTo>
                    <a:pt x="36" y="786"/>
                    <a:pt x="24" y="786"/>
                    <a:pt x="0" y="774"/>
                  </a:cubicBezTo>
                  <a:lnTo>
                    <a:pt x="0" y="774"/>
                  </a:lnTo>
                  <a:cubicBezTo>
                    <a:pt x="60" y="1120"/>
                    <a:pt x="143" y="1453"/>
                    <a:pt x="226" y="1774"/>
                  </a:cubicBezTo>
                  <a:cubicBezTo>
                    <a:pt x="703" y="2024"/>
                    <a:pt x="1286" y="2239"/>
                    <a:pt x="2167" y="2239"/>
                  </a:cubicBezTo>
                  <a:cubicBezTo>
                    <a:pt x="3429" y="2239"/>
                    <a:pt x="4084" y="1810"/>
                    <a:pt x="4679" y="1429"/>
                  </a:cubicBezTo>
                  <a:cubicBezTo>
                    <a:pt x="5239" y="1060"/>
                    <a:pt x="5739" y="750"/>
                    <a:pt x="6787" y="750"/>
                  </a:cubicBezTo>
                  <a:cubicBezTo>
                    <a:pt x="7846" y="750"/>
                    <a:pt x="8323" y="1060"/>
                    <a:pt x="8906" y="1429"/>
                  </a:cubicBezTo>
                  <a:cubicBezTo>
                    <a:pt x="9489" y="1810"/>
                    <a:pt x="10156" y="2239"/>
                    <a:pt x="11418" y="2239"/>
                  </a:cubicBezTo>
                  <a:cubicBezTo>
                    <a:pt x="12680" y="2239"/>
                    <a:pt x="13335" y="1810"/>
                    <a:pt x="13930" y="1429"/>
                  </a:cubicBezTo>
                  <a:cubicBezTo>
                    <a:pt x="14502" y="1060"/>
                    <a:pt x="14990" y="750"/>
                    <a:pt x="16050" y="750"/>
                  </a:cubicBezTo>
                  <a:cubicBezTo>
                    <a:pt x="17086" y="750"/>
                    <a:pt x="17586" y="1060"/>
                    <a:pt x="18157" y="1429"/>
                  </a:cubicBezTo>
                  <a:cubicBezTo>
                    <a:pt x="18740" y="1810"/>
                    <a:pt x="19407" y="2239"/>
                    <a:pt x="20681" y="2239"/>
                  </a:cubicBezTo>
                  <a:cubicBezTo>
                    <a:pt x="21943" y="2239"/>
                    <a:pt x="22610" y="1810"/>
                    <a:pt x="23193" y="1429"/>
                  </a:cubicBezTo>
                  <a:cubicBezTo>
                    <a:pt x="23753" y="1060"/>
                    <a:pt x="24253" y="750"/>
                    <a:pt x="25301" y="750"/>
                  </a:cubicBezTo>
                  <a:cubicBezTo>
                    <a:pt x="26360" y="750"/>
                    <a:pt x="26837" y="1060"/>
                    <a:pt x="27420" y="1429"/>
                  </a:cubicBezTo>
                  <a:cubicBezTo>
                    <a:pt x="28004" y="1810"/>
                    <a:pt x="28670" y="2239"/>
                    <a:pt x="29932" y="2239"/>
                  </a:cubicBezTo>
                  <a:cubicBezTo>
                    <a:pt x="31194" y="2239"/>
                    <a:pt x="31873" y="1810"/>
                    <a:pt x="32445" y="1429"/>
                  </a:cubicBezTo>
                  <a:cubicBezTo>
                    <a:pt x="33016" y="1060"/>
                    <a:pt x="33504" y="750"/>
                    <a:pt x="34564" y="750"/>
                  </a:cubicBezTo>
                  <a:cubicBezTo>
                    <a:pt x="35564" y="750"/>
                    <a:pt x="36052" y="1024"/>
                    <a:pt x="36588" y="1393"/>
                  </a:cubicBezTo>
                  <a:cubicBezTo>
                    <a:pt x="36647" y="1131"/>
                    <a:pt x="36695" y="870"/>
                    <a:pt x="36755" y="620"/>
                  </a:cubicBezTo>
                  <a:cubicBezTo>
                    <a:pt x="36231" y="286"/>
                    <a:pt x="35600" y="0"/>
                    <a:pt x="34564" y="0"/>
                  </a:cubicBezTo>
                  <a:cubicBezTo>
                    <a:pt x="33302" y="0"/>
                    <a:pt x="32623" y="429"/>
                    <a:pt x="32052" y="810"/>
                  </a:cubicBezTo>
                  <a:cubicBezTo>
                    <a:pt x="31480" y="1179"/>
                    <a:pt x="30992" y="1489"/>
                    <a:pt x="29932" y="1489"/>
                  </a:cubicBezTo>
                  <a:cubicBezTo>
                    <a:pt x="28897" y="1489"/>
                    <a:pt x="28396" y="1179"/>
                    <a:pt x="27825" y="810"/>
                  </a:cubicBezTo>
                  <a:cubicBezTo>
                    <a:pt x="27242" y="429"/>
                    <a:pt x="26575" y="0"/>
                    <a:pt x="25301" y="0"/>
                  </a:cubicBezTo>
                  <a:cubicBezTo>
                    <a:pt x="24039" y="0"/>
                    <a:pt x="23372" y="429"/>
                    <a:pt x="22789" y="810"/>
                  </a:cubicBezTo>
                  <a:cubicBezTo>
                    <a:pt x="22229" y="1179"/>
                    <a:pt x="21729" y="1489"/>
                    <a:pt x="20681" y="1489"/>
                  </a:cubicBezTo>
                  <a:cubicBezTo>
                    <a:pt x="19633" y="1489"/>
                    <a:pt x="19145" y="1179"/>
                    <a:pt x="18562" y="810"/>
                  </a:cubicBezTo>
                  <a:cubicBezTo>
                    <a:pt x="17978" y="429"/>
                    <a:pt x="17312" y="0"/>
                    <a:pt x="16050" y="0"/>
                  </a:cubicBezTo>
                  <a:cubicBezTo>
                    <a:pt x="14788" y="0"/>
                    <a:pt x="14133" y="429"/>
                    <a:pt x="13537" y="810"/>
                  </a:cubicBezTo>
                  <a:cubicBezTo>
                    <a:pt x="12966" y="1179"/>
                    <a:pt x="12478" y="1489"/>
                    <a:pt x="11418" y="1489"/>
                  </a:cubicBezTo>
                  <a:cubicBezTo>
                    <a:pt x="10382" y="1489"/>
                    <a:pt x="9882" y="1179"/>
                    <a:pt x="9311" y="810"/>
                  </a:cubicBezTo>
                  <a:cubicBezTo>
                    <a:pt x="8727" y="429"/>
                    <a:pt x="8061" y="0"/>
                    <a:pt x="6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1"/>
            <p:cNvSpPr/>
            <p:nvPr/>
          </p:nvSpPr>
          <p:spPr>
            <a:xfrm>
              <a:off x="438933" y="1041293"/>
              <a:ext cx="1059760" cy="69124"/>
            </a:xfrm>
            <a:custGeom>
              <a:avLst/>
              <a:gdLst/>
              <a:ahLst/>
              <a:cxnLst/>
              <a:rect l="l" t="t" r="r" b="b"/>
              <a:pathLst>
                <a:path w="34327" h="2239" extrusionOk="0">
                  <a:moveTo>
                    <a:pt x="5323" y="0"/>
                  </a:moveTo>
                  <a:cubicBezTo>
                    <a:pt x="4061" y="0"/>
                    <a:pt x="3406" y="441"/>
                    <a:pt x="2810" y="810"/>
                  </a:cubicBezTo>
                  <a:cubicBezTo>
                    <a:pt x="2251" y="1179"/>
                    <a:pt x="1751" y="1489"/>
                    <a:pt x="703" y="1489"/>
                  </a:cubicBezTo>
                  <a:cubicBezTo>
                    <a:pt x="429" y="1489"/>
                    <a:pt x="203" y="1477"/>
                    <a:pt x="1" y="1429"/>
                  </a:cubicBezTo>
                  <a:lnTo>
                    <a:pt x="1" y="1429"/>
                  </a:lnTo>
                  <a:cubicBezTo>
                    <a:pt x="120" y="1703"/>
                    <a:pt x="251" y="1965"/>
                    <a:pt x="405" y="2227"/>
                  </a:cubicBezTo>
                  <a:cubicBezTo>
                    <a:pt x="501" y="2227"/>
                    <a:pt x="596" y="2239"/>
                    <a:pt x="703" y="2239"/>
                  </a:cubicBezTo>
                  <a:cubicBezTo>
                    <a:pt x="1965" y="2239"/>
                    <a:pt x="2620" y="1810"/>
                    <a:pt x="3215" y="1429"/>
                  </a:cubicBezTo>
                  <a:cubicBezTo>
                    <a:pt x="3775" y="1060"/>
                    <a:pt x="4275" y="750"/>
                    <a:pt x="5323" y="750"/>
                  </a:cubicBezTo>
                  <a:cubicBezTo>
                    <a:pt x="6382" y="750"/>
                    <a:pt x="6859" y="1060"/>
                    <a:pt x="7442" y="1429"/>
                  </a:cubicBezTo>
                  <a:cubicBezTo>
                    <a:pt x="8025" y="1810"/>
                    <a:pt x="8692" y="2239"/>
                    <a:pt x="9954" y="2239"/>
                  </a:cubicBezTo>
                  <a:cubicBezTo>
                    <a:pt x="11216" y="2239"/>
                    <a:pt x="11871" y="1810"/>
                    <a:pt x="12466" y="1429"/>
                  </a:cubicBezTo>
                  <a:cubicBezTo>
                    <a:pt x="13038" y="1060"/>
                    <a:pt x="13526" y="750"/>
                    <a:pt x="14586" y="750"/>
                  </a:cubicBezTo>
                  <a:cubicBezTo>
                    <a:pt x="15622" y="750"/>
                    <a:pt x="16122" y="1060"/>
                    <a:pt x="16693" y="1429"/>
                  </a:cubicBezTo>
                  <a:cubicBezTo>
                    <a:pt x="17276" y="1810"/>
                    <a:pt x="17943" y="2239"/>
                    <a:pt x="19217" y="2239"/>
                  </a:cubicBezTo>
                  <a:cubicBezTo>
                    <a:pt x="20479" y="2239"/>
                    <a:pt x="21146" y="1810"/>
                    <a:pt x="21729" y="1429"/>
                  </a:cubicBezTo>
                  <a:cubicBezTo>
                    <a:pt x="22289" y="1060"/>
                    <a:pt x="22789" y="750"/>
                    <a:pt x="23837" y="750"/>
                  </a:cubicBezTo>
                  <a:cubicBezTo>
                    <a:pt x="24896" y="750"/>
                    <a:pt x="25373" y="1060"/>
                    <a:pt x="25956" y="1429"/>
                  </a:cubicBezTo>
                  <a:cubicBezTo>
                    <a:pt x="26540" y="1810"/>
                    <a:pt x="27206" y="2239"/>
                    <a:pt x="28468" y="2239"/>
                  </a:cubicBezTo>
                  <a:cubicBezTo>
                    <a:pt x="29730" y="2239"/>
                    <a:pt x="30409" y="1810"/>
                    <a:pt x="30981" y="1429"/>
                  </a:cubicBezTo>
                  <a:cubicBezTo>
                    <a:pt x="31552" y="1060"/>
                    <a:pt x="32040" y="750"/>
                    <a:pt x="33100" y="750"/>
                  </a:cubicBezTo>
                  <a:cubicBezTo>
                    <a:pt x="33481" y="750"/>
                    <a:pt x="33802" y="798"/>
                    <a:pt x="34052" y="870"/>
                  </a:cubicBezTo>
                  <a:cubicBezTo>
                    <a:pt x="34148" y="643"/>
                    <a:pt x="34243" y="405"/>
                    <a:pt x="34326" y="179"/>
                  </a:cubicBezTo>
                  <a:cubicBezTo>
                    <a:pt x="34005" y="84"/>
                    <a:pt x="33588" y="0"/>
                    <a:pt x="33100" y="0"/>
                  </a:cubicBezTo>
                  <a:cubicBezTo>
                    <a:pt x="31838" y="0"/>
                    <a:pt x="31159" y="441"/>
                    <a:pt x="30588" y="810"/>
                  </a:cubicBezTo>
                  <a:cubicBezTo>
                    <a:pt x="30016" y="1179"/>
                    <a:pt x="29528" y="1489"/>
                    <a:pt x="28468" y="1489"/>
                  </a:cubicBezTo>
                  <a:cubicBezTo>
                    <a:pt x="27433" y="1489"/>
                    <a:pt x="26932" y="1179"/>
                    <a:pt x="26361" y="810"/>
                  </a:cubicBezTo>
                  <a:cubicBezTo>
                    <a:pt x="25778" y="441"/>
                    <a:pt x="25111" y="0"/>
                    <a:pt x="23837" y="0"/>
                  </a:cubicBezTo>
                  <a:cubicBezTo>
                    <a:pt x="22575" y="0"/>
                    <a:pt x="21908" y="441"/>
                    <a:pt x="21325" y="810"/>
                  </a:cubicBezTo>
                  <a:cubicBezTo>
                    <a:pt x="20765" y="1179"/>
                    <a:pt x="20265" y="1489"/>
                    <a:pt x="19217" y="1489"/>
                  </a:cubicBezTo>
                  <a:cubicBezTo>
                    <a:pt x="18169" y="1489"/>
                    <a:pt x="17681" y="1179"/>
                    <a:pt x="17098" y="810"/>
                  </a:cubicBezTo>
                  <a:cubicBezTo>
                    <a:pt x="16514" y="441"/>
                    <a:pt x="15848" y="0"/>
                    <a:pt x="14586" y="0"/>
                  </a:cubicBezTo>
                  <a:cubicBezTo>
                    <a:pt x="13324" y="0"/>
                    <a:pt x="12669" y="441"/>
                    <a:pt x="12073" y="810"/>
                  </a:cubicBezTo>
                  <a:cubicBezTo>
                    <a:pt x="11502" y="1179"/>
                    <a:pt x="11014" y="1489"/>
                    <a:pt x="9954" y="1489"/>
                  </a:cubicBezTo>
                  <a:cubicBezTo>
                    <a:pt x="8918" y="1489"/>
                    <a:pt x="8418" y="1179"/>
                    <a:pt x="7847" y="810"/>
                  </a:cubicBezTo>
                  <a:cubicBezTo>
                    <a:pt x="7263" y="441"/>
                    <a:pt x="6597" y="0"/>
                    <a:pt x="5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1"/>
            <p:cNvSpPr/>
            <p:nvPr/>
          </p:nvSpPr>
          <p:spPr>
            <a:xfrm>
              <a:off x="506945" y="1159659"/>
              <a:ext cx="932195" cy="68383"/>
            </a:xfrm>
            <a:custGeom>
              <a:avLst/>
              <a:gdLst/>
              <a:ahLst/>
              <a:cxnLst/>
              <a:rect l="l" t="t" r="r" b="b"/>
              <a:pathLst>
                <a:path w="30195" h="2215" extrusionOk="0">
                  <a:moveTo>
                    <a:pt x="3120" y="0"/>
                  </a:moveTo>
                  <a:cubicBezTo>
                    <a:pt x="1858" y="0"/>
                    <a:pt x="1203" y="429"/>
                    <a:pt x="607" y="798"/>
                  </a:cubicBezTo>
                  <a:cubicBezTo>
                    <a:pt x="405" y="929"/>
                    <a:pt x="203" y="1048"/>
                    <a:pt x="0" y="1155"/>
                  </a:cubicBezTo>
                  <a:cubicBezTo>
                    <a:pt x="167" y="1346"/>
                    <a:pt x="310" y="1548"/>
                    <a:pt x="476" y="1739"/>
                  </a:cubicBezTo>
                  <a:cubicBezTo>
                    <a:pt x="667" y="1631"/>
                    <a:pt x="846" y="1512"/>
                    <a:pt x="1012" y="1405"/>
                  </a:cubicBezTo>
                  <a:cubicBezTo>
                    <a:pt x="1572" y="1036"/>
                    <a:pt x="2072" y="726"/>
                    <a:pt x="3120" y="726"/>
                  </a:cubicBezTo>
                  <a:cubicBezTo>
                    <a:pt x="4179" y="726"/>
                    <a:pt x="4656" y="1036"/>
                    <a:pt x="5239" y="1405"/>
                  </a:cubicBezTo>
                  <a:cubicBezTo>
                    <a:pt x="5822" y="1774"/>
                    <a:pt x="6489" y="2215"/>
                    <a:pt x="7751" y="2215"/>
                  </a:cubicBezTo>
                  <a:cubicBezTo>
                    <a:pt x="9013" y="2215"/>
                    <a:pt x="9668" y="1774"/>
                    <a:pt x="10263" y="1405"/>
                  </a:cubicBezTo>
                  <a:cubicBezTo>
                    <a:pt x="10835" y="1036"/>
                    <a:pt x="11323" y="726"/>
                    <a:pt x="12383" y="726"/>
                  </a:cubicBezTo>
                  <a:cubicBezTo>
                    <a:pt x="13419" y="726"/>
                    <a:pt x="13919" y="1036"/>
                    <a:pt x="14490" y="1405"/>
                  </a:cubicBezTo>
                  <a:cubicBezTo>
                    <a:pt x="15073" y="1774"/>
                    <a:pt x="15740" y="2215"/>
                    <a:pt x="17014" y="2215"/>
                  </a:cubicBezTo>
                  <a:cubicBezTo>
                    <a:pt x="18276" y="2215"/>
                    <a:pt x="18943" y="1774"/>
                    <a:pt x="19526" y="1405"/>
                  </a:cubicBezTo>
                  <a:cubicBezTo>
                    <a:pt x="20086" y="1036"/>
                    <a:pt x="20586" y="726"/>
                    <a:pt x="21634" y="726"/>
                  </a:cubicBezTo>
                  <a:cubicBezTo>
                    <a:pt x="22693" y="726"/>
                    <a:pt x="23170" y="1036"/>
                    <a:pt x="23753" y="1405"/>
                  </a:cubicBezTo>
                  <a:cubicBezTo>
                    <a:pt x="24337" y="1774"/>
                    <a:pt x="25003" y="2215"/>
                    <a:pt x="26265" y="2215"/>
                  </a:cubicBezTo>
                  <a:cubicBezTo>
                    <a:pt x="27527" y="2215"/>
                    <a:pt x="28206" y="1774"/>
                    <a:pt x="28778" y="1405"/>
                  </a:cubicBezTo>
                  <a:cubicBezTo>
                    <a:pt x="29016" y="1238"/>
                    <a:pt x="29254" y="1107"/>
                    <a:pt x="29504" y="988"/>
                  </a:cubicBezTo>
                  <a:cubicBezTo>
                    <a:pt x="29742" y="679"/>
                    <a:pt x="29980" y="345"/>
                    <a:pt x="30194" y="24"/>
                  </a:cubicBezTo>
                  <a:lnTo>
                    <a:pt x="30194" y="24"/>
                  </a:lnTo>
                  <a:cubicBezTo>
                    <a:pt x="29373" y="155"/>
                    <a:pt x="28861" y="500"/>
                    <a:pt x="28385" y="798"/>
                  </a:cubicBezTo>
                  <a:cubicBezTo>
                    <a:pt x="27813" y="1167"/>
                    <a:pt x="27325" y="1488"/>
                    <a:pt x="26265" y="1488"/>
                  </a:cubicBezTo>
                  <a:cubicBezTo>
                    <a:pt x="25230" y="1488"/>
                    <a:pt x="24729" y="1167"/>
                    <a:pt x="24158" y="798"/>
                  </a:cubicBezTo>
                  <a:cubicBezTo>
                    <a:pt x="23575" y="429"/>
                    <a:pt x="22908" y="0"/>
                    <a:pt x="21634" y="0"/>
                  </a:cubicBezTo>
                  <a:cubicBezTo>
                    <a:pt x="20372" y="0"/>
                    <a:pt x="19705" y="429"/>
                    <a:pt x="19122" y="798"/>
                  </a:cubicBezTo>
                  <a:cubicBezTo>
                    <a:pt x="18562" y="1167"/>
                    <a:pt x="18062" y="1488"/>
                    <a:pt x="17014" y="1488"/>
                  </a:cubicBezTo>
                  <a:cubicBezTo>
                    <a:pt x="15966" y="1488"/>
                    <a:pt x="15478" y="1167"/>
                    <a:pt x="14895" y="798"/>
                  </a:cubicBezTo>
                  <a:cubicBezTo>
                    <a:pt x="14311" y="429"/>
                    <a:pt x="13645" y="0"/>
                    <a:pt x="12383" y="0"/>
                  </a:cubicBezTo>
                  <a:cubicBezTo>
                    <a:pt x="11121" y="0"/>
                    <a:pt x="10466" y="429"/>
                    <a:pt x="9870" y="798"/>
                  </a:cubicBezTo>
                  <a:cubicBezTo>
                    <a:pt x="9299" y="1167"/>
                    <a:pt x="8811" y="1488"/>
                    <a:pt x="7751" y="1488"/>
                  </a:cubicBezTo>
                  <a:cubicBezTo>
                    <a:pt x="6715" y="1488"/>
                    <a:pt x="6215" y="1167"/>
                    <a:pt x="5644" y="798"/>
                  </a:cubicBezTo>
                  <a:cubicBezTo>
                    <a:pt x="5060" y="429"/>
                    <a:pt x="4394" y="0"/>
                    <a:pt x="3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1"/>
            <p:cNvSpPr/>
            <p:nvPr/>
          </p:nvSpPr>
          <p:spPr>
            <a:xfrm>
              <a:off x="586689" y="1277653"/>
              <a:ext cx="695866" cy="68753"/>
            </a:xfrm>
            <a:custGeom>
              <a:avLst/>
              <a:gdLst/>
              <a:ahLst/>
              <a:cxnLst/>
              <a:rect l="l" t="t" r="r" b="b"/>
              <a:pathLst>
                <a:path w="22540" h="2227" extrusionOk="0">
                  <a:moveTo>
                    <a:pt x="560" y="0"/>
                  </a:moveTo>
                  <a:cubicBezTo>
                    <a:pt x="358" y="0"/>
                    <a:pt x="179" y="12"/>
                    <a:pt x="1" y="24"/>
                  </a:cubicBezTo>
                  <a:cubicBezTo>
                    <a:pt x="298" y="286"/>
                    <a:pt x="596" y="524"/>
                    <a:pt x="918" y="762"/>
                  </a:cubicBezTo>
                  <a:cubicBezTo>
                    <a:pt x="1715" y="810"/>
                    <a:pt x="2168" y="1095"/>
                    <a:pt x="2656" y="1429"/>
                  </a:cubicBezTo>
                  <a:cubicBezTo>
                    <a:pt x="3239" y="1798"/>
                    <a:pt x="3906" y="2227"/>
                    <a:pt x="5168" y="2227"/>
                  </a:cubicBezTo>
                  <a:cubicBezTo>
                    <a:pt x="6430" y="2227"/>
                    <a:pt x="7085" y="1798"/>
                    <a:pt x="7680" y="1429"/>
                  </a:cubicBezTo>
                  <a:cubicBezTo>
                    <a:pt x="8252" y="1060"/>
                    <a:pt x="8740" y="738"/>
                    <a:pt x="9800" y="738"/>
                  </a:cubicBezTo>
                  <a:cubicBezTo>
                    <a:pt x="10836" y="738"/>
                    <a:pt x="11336" y="1060"/>
                    <a:pt x="11907" y="1429"/>
                  </a:cubicBezTo>
                  <a:cubicBezTo>
                    <a:pt x="12490" y="1798"/>
                    <a:pt x="13157" y="2227"/>
                    <a:pt x="14431" y="2227"/>
                  </a:cubicBezTo>
                  <a:cubicBezTo>
                    <a:pt x="15693" y="2227"/>
                    <a:pt x="16360" y="1798"/>
                    <a:pt x="16943" y="1429"/>
                  </a:cubicBezTo>
                  <a:cubicBezTo>
                    <a:pt x="17503" y="1060"/>
                    <a:pt x="18003" y="738"/>
                    <a:pt x="19051" y="738"/>
                  </a:cubicBezTo>
                  <a:cubicBezTo>
                    <a:pt x="20110" y="738"/>
                    <a:pt x="20587" y="1060"/>
                    <a:pt x="21170" y="1429"/>
                  </a:cubicBezTo>
                  <a:cubicBezTo>
                    <a:pt x="21361" y="1548"/>
                    <a:pt x="21551" y="1679"/>
                    <a:pt x="21777" y="1798"/>
                  </a:cubicBezTo>
                  <a:cubicBezTo>
                    <a:pt x="22027" y="1655"/>
                    <a:pt x="22289" y="1488"/>
                    <a:pt x="22539" y="1322"/>
                  </a:cubicBezTo>
                  <a:cubicBezTo>
                    <a:pt x="22182" y="1179"/>
                    <a:pt x="21896" y="1000"/>
                    <a:pt x="21587" y="798"/>
                  </a:cubicBezTo>
                  <a:cubicBezTo>
                    <a:pt x="21003" y="429"/>
                    <a:pt x="20337" y="0"/>
                    <a:pt x="19075" y="0"/>
                  </a:cubicBezTo>
                  <a:cubicBezTo>
                    <a:pt x="17801" y="0"/>
                    <a:pt x="17134" y="429"/>
                    <a:pt x="16551" y="798"/>
                  </a:cubicBezTo>
                  <a:cubicBezTo>
                    <a:pt x="15991" y="1179"/>
                    <a:pt x="15503" y="1488"/>
                    <a:pt x="14443" y="1488"/>
                  </a:cubicBezTo>
                  <a:cubicBezTo>
                    <a:pt x="13395" y="1488"/>
                    <a:pt x="12907" y="1179"/>
                    <a:pt x="12324" y="798"/>
                  </a:cubicBezTo>
                  <a:cubicBezTo>
                    <a:pt x="11752" y="429"/>
                    <a:pt x="11074" y="0"/>
                    <a:pt x="9812" y="0"/>
                  </a:cubicBezTo>
                  <a:cubicBezTo>
                    <a:pt x="8550" y="0"/>
                    <a:pt x="7895" y="429"/>
                    <a:pt x="7299" y="798"/>
                  </a:cubicBezTo>
                  <a:cubicBezTo>
                    <a:pt x="6728" y="1179"/>
                    <a:pt x="6240" y="1488"/>
                    <a:pt x="5180" y="1488"/>
                  </a:cubicBezTo>
                  <a:cubicBezTo>
                    <a:pt x="4144" y="1488"/>
                    <a:pt x="3656" y="1179"/>
                    <a:pt x="3073" y="798"/>
                  </a:cubicBezTo>
                  <a:cubicBezTo>
                    <a:pt x="2489" y="429"/>
                    <a:pt x="1822" y="0"/>
                    <a:pt x="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5" name="Google Shape;775;p61"/>
          <p:cNvSpPr/>
          <p:nvPr/>
        </p:nvSpPr>
        <p:spPr>
          <a:xfrm>
            <a:off x="502359" y="381771"/>
            <a:ext cx="916500" cy="9165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6" name="Google Shape;776;p61"/>
          <p:cNvGrpSpPr/>
          <p:nvPr/>
        </p:nvGrpSpPr>
        <p:grpSpPr>
          <a:xfrm>
            <a:off x="770003" y="649329"/>
            <a:ext cx="381443" cy="381443"/>
            <a:chOff x="974225" y="3042775"/>
            <a:chExt cx="292025" cy="292025"/>
          </a:xfrm>
        </p:grpSpPr>
        <p:sp>
          <p:nvSpPr>
            <p:cNvPr id="777" name="Google Shape;777;p61"/>
            <p:cNvSpPr/>
            <p:nvPr/>
          </p:nvSpPr>
          <p:spPr>
            <a:xfrm>
              <a:off x="974225" y="3042775"/>
              <a:ext cx="292025" cy="292025"/>
            </a:xfrm>
            <a:custGeom>
              <a:avLst/>
              <a:gdLst/>
              <a:ahLst/>
              <a:cxnLst/>
              <a:rect l="l" t="t" r="r" b="b"/>
              <a:pathLst>
                <a:path w="11681" h="11681" extrusionOk="0">
                  <a:moveTo>
                    <a:pt x="4489" y="679"/>
                  </a:moveTo>
                  <a:cubicBezTo>
                    <a:pt x="4679" y="679"/>
                    <a:pt x="4834" y="834"/>
                    <a:pt x="4834" y="1024"/>
                  </a:cubicBezTo>
                  <a:lnTo>
                    <a:pt x="4834" y="2096"/>
                  </a:lnTo>
                  <a:lnTo>
                    <a:pt x="1369" y="2096"/>
                  </a:lnTo>
                  <a:lnTo>
                    <a:pt x="1369" y="1024"/>
                  </a:lnTo>
                  <a:cubicBezTo>
                    <a:pt x="1369" y="834"/>
                    <a:pt x="1512" y="679"/>
                    <a:pt x="1703" y="679"/>
                  </a:cubicBezTo>
                  <a:close/>
                  <a:moveTo>
                    <a:pt x="4977" y="2774"/>
                  </a:moveTo>
                  <a:lnTo>
                    <a:pt x="5322" y="3465"/>
                  </a:lnTo>
                  <a:lnTo>
                    <a:pt x="905" y="3465"/>
                  </a:lnTo>
                  <a:lnTo>
                    <a:pt x="1250" y="2774"/>
                  </a:lnTo>
                  <a:close/>
                  <a:moveTo>
                    <a:pt x="3108" y="5513"/>
                  </a:moveTo>
                  <a:cubicBezTo>
                    <a:pt x="3298" y="5513"/>
                    <a:pt x="3453" y="5667"/>
                    <a:pt x="3453" y="5858"/>
                  </a:cubicBezTo>
                  <a:cubicBezTo>
                    <a:pt x="3453" y="6037"/>
                    <a:pt x="3298" y="6203"/>
                    <a:pt x="3108" y="6203"/>
                  </a:cubicBezTo>
                  <a:cubicBezTo>
                    <a:pt x="2905" y="6203"/>
                    <a:pt x="2762" y="6048"/>
                    <a:pt x="2762" y="5858"/>
                  </a:cubicBezTo>
                  <a:cubicBezTo>
                    <a:pt x="2762" y="5667"/>
                    <a:pt x="2905" y="5513"/>
                    <a:pt x="3108" y="5513"/>
                  </a:cubicBezTo>
                  <a:close/>
                  <a:moveTo>
                    <a:pt x="10311" y="8251"/>
                  </a:moveTo>
                  <a:cubicBezTo>
                    <a:pt x="10680" y="8251"/>
                    <a:pt x="10990" y="8561"/>
                    <a:pt x="10990" y="8942"/>
                  </a:cubicBezTo>
                  <a:cubicBezTo>
                    <a:pt x="10990" y="9311"/>
                    <a:pt x="10692" y="9620"/>
                    <a:pt x="10311" y="9620"/>
                  </a:cubicBezTo>
                  <a:lnTo>
                    <a:pt x="9620" y="9620"/>
                  </a:lnTo>
                  <a:lnTo>
                    <a:pt x="9620" y="8251"/>
                  </a:lnTo>
                  <a:close/>
                  <a:moveTo>
                    <a:pt x="5513" y="4143"/>
                  </a:moveTo>
                  <a:lnTo>
                    <a:pt x="5513" y="6882"/>
                  </a:lnTo>
                  <a:lnTo>
                    <a:pt x="4489" y="6882"/>
                  </a:lnTo>
                  <a:cubicBezTo>
                    <a:pt x="4298" y="6882"/>
                    <a:pt x="4144" y="7037"/>
                    <a:pt x="4144" y="7227"/>
                  </a:cubicBezTo>
                  <a:lnTo>
                    <a:pt x="4144" y="8596"/>
                  </a:lnTo>
                  <a:cubicBezTo>
                    <a:pt x="3715" y="8287"/>
                    <a:pt x="3429" y="7775"/>
                    <a:pt x="3429" y="7227"/>
                  </a:cubicBezTo>
                  <a:lnTo>
                    <a:pt x="3429" y="6822"/>
                  </a:lnTo>
                  <a:cubicBezTo>
                    <a:pt x="3834" y="6691"/>
                    <a:pt x="4120" y="6299"/>
                    <a:pt x="4120" y="5858"/>
                  </a:cubicBezTo>
                  <a:cubicBezTo>
                    <a:pt x="4120" y="5286"/>
                    <a:pt x="3655" y="4834"/>
                    <a:pt x="3084" y="4834"/>
                  </a:cubicBezTo>
                  <a:cubicBezTo>
                    <a:pt x="2524" y="4834"/>
                    <a:pt x="2060" y="5286"/>
                    <a:pt x="2060" y="5858"/>
                  </a:cubicBezTo>
                  <a:cubicBezTo>
                    <a:pt x="2060" y="6299"/>
                    <a:pt x="2346" y="6691"/>
                    <a:pt x="2751" y="6822"/>
                  </a:cubicBezTo>
                  <a:lnTo>
                    <a:pt x="2751" y="7227"/>
                  </a:lnTo>
                  <a:cubicBezTo>
                    <a:pt x="2751" y="8156"/>
                    <a:pt x="3298" y="9001"/>
                    <a:pt x="4144" y="9382"/>
                  </a:cubicBezTo>
                  <a:lnTo>
                    <a:pt x="4144" y="9954"/>
                  </a:lnTo>
                  <a:cubicBezTo>
                    <a:pt x="4144" y="10335"/>
                    <a:pt x="4275" y="10692"/>
                    <a:pt x="4489" y="10978"/>
                  </a:cubicBezTo>
                  <a:lnTo>
                    <a:pt x="1024" y="10978"/>
                  </a:lnTo>
                  <a:lnTo>
                    <a:pt x="1024" y="10990"/>
                  </a:lnTo>
                  <a:cubicBezTo>
                    <a:pt x="822" y="10990"/>
                    <a:pt x="679" y="10847"/>
                    <a:pt x="679" y="10656"/>
                  </a:cubicBezTo>
                  <a:lnTo>
                    <a:pt x="679" y="4143"/>
                  </a:lnTo>
                  <a:close/>
                  <a:moveTo>
                    <a:pt x="8942" y="7572"/>
                  </a:moveTo>
                  <a:lnTo>
                    <a:pt x="8942" y="9966"/>
                  </a:lnTo>
                  <a:cubicBezTo>
                    <a:pt x="8942" y="10537"/>
                    <a:pt x="8477" y="10990"/>
                    <a:pt x="7906" y="10990"/>
                  </a:cubicBezTo>
                  <a:lnTo>
                    <a:pt x="5858" y="10990"/>
                  </a:lnTo>
                  <a:cubicBezTo>
                    <a:pt x="5287" y="10990"/>
                    <a:pt x="4834" y="10537"/>
                    <a:pt x="4834" y="9966"/>
                  </a:cubicBezTo>
                  <a:lnTo>
                    <a:pt x="4834" y="7572"/>
                  </a:lnTo>
                  <a:close/>
                  <a:moveTo>
                    <a:pt x="1703" y="0"/>
                  </a:moveTo>
                  <a:cubicBezTo>
                    <a:pt x="1143" y="0"/>
                    <a:pt x="679" y="453"/>
                    <a:pt x="679" y="1024"/>
                  </a:cubicBezTo>
                  <a:lnTo>
                    <a:pt x="679" y="2358"/>
                  </a:lnTo>
                  <a:lnTo>
                    <a:pt x="24" y="3655"/>
                  </a:lnTo>
                  <a:cubicBezTo>
                    <a:pt x="0" y="3703"/>
                    <a:pt x="0" y="3762"/>
                    <a:pt x="0" y="3810"/>
                  </a:cubicBezTo>
                  <a:lnTo>
                    <a:pt x="0" y="10656"/>
                  </a:lnTo>
                  <a:cubicBezTo>
                    <a:pt x="0" y="11216"/>
                    <a:pt x="453" y="11680"/>
                    <a:pt x="1024" y="11680"/>
                  </a:cubicBezTo>
                  <a:lnTo>
                    <a:pt x="7918" y="11680"/>
                  </a:lnTo>
                  <a:cubicBezTo>
                    <a:pt x="8751" y="11680"/>
                    <a:pt x="9430" y="11085"/>
                    <a:pt x="9597" y="10311"/>
                  </a:cubicBezTo>
                  <a:lnTo>
                    <a:pt x="10311" y="10311"/>
                  </a:lnTo>
                  <a:cubicBezTo>
                    <a:pt x="11073" y="10311"/>
                    <a:pt x="11680" y="9704"/>
                    <a:pt x="11680" y="8942"/>
                  </a:cubicBezTo>
                  <a:cubicBezTo>
                    <a:pt x="11680" y="8180"/>
                    <a:pt x="11073" y="7572"/>
                    <a:pt x="10311" y="7572"/>
                  </a:cubicBezTo>
                  <a:lnTo>
                    <a:pt x="9620" y="7572"/>
                  </a:lnTo>
                  <a:lnTo>
                    <a:pt x="9620" y="7227"/>
                  </a:lnTo>
                  <a:cubicBezTo>
                    <a:pt x="9620" y="7037"/>
                    <a:pt x="9478" y="6882"/>
                    <a:pt x="9287" y="6882"/>
                  </a:cubicBezTo>
                  <a:lnTo>
                    <a:pt x="6203" y="6882"/>
                  </a:lnTo>
                  <a:lnTo>
                    <a:pt x="6203" y="3810"/>
                  </a:lnTo>
                  <a:cubicBezTo>
                    <a:pt x="6203" y="3751"/>
                    <a:pt x="6191" y="3703"/>
                    <a:pt x="6168" y="3655"/>
                  </a:cubicBezTo>
                  <a:lnTo>
                    <a:pt x="5513" y="2358"/>
                  </a:lnTo>
                  <a:lnTo>
                    <a:pt x="5513" y="1024"/>
                  </a:lnTo>
                  <a:cubicBezTo>
                    <a:pt x="5513" y="453"/>
                    <a:pt x="5060" y="0"/>
                    <a:pt x="4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1"/>
            <p:cNvSpPr/>
            <p:nvPr/>
          </p:nvSpPr>
          <p:spPr>
            <a:xfrm>
              <a:off x="1145975" y="3112750"/>
              <a:ext cx="35725" cy="85400"/>
            </a:xfrm>
            <a:custGeom>
              <a:avLst/>
              <a:gdLst/>
              <a:ahLst/>
              <a:cxnLst/>
              <a:rect l="l" t="t" r="r" b="b"/>
              <a:pathLst>
                <a:path w="1429" h="3416" extrusionOk="0">
                  <a:moveTo>
                    <a:pt x="716" y="0"/>
                  </a:moveTo>
                  <a:cubicBezTo>
                    <a:pt x="605" y="0"/>
                    <a:pt x="496" y="52"/>
                    <a:pt x="429" y="142"/>
                  </a:cubicBezTo>
                  <a:cubicBezTo>
                    <a:pt x="333" y="309"/>
                    <a:pt x="369" y="511"/>
                    <a:pt x="524" y="618"/>
                  </a:cubicBezTo>
                  <a:cubicBezTo>
                    <a:pt x="655" y="713"/>
                    <a:pt x="726" y="856"/>
                    <a:pt x="726" y="1023"/>
                  </a:cubicBezTo>
                  <a:cubicBezTo>
                    <a:pt x="726" y="1190"/>
                    <a:pt x="655" y="1333"/>
                    <a:pt x="524" y="1428"/>
                  </a:cubicBezTo>
                  <a:cubicBezTo>
                    <a:pt x="191" y="1642"/>
                    <a:pt x="0" y="1999"/>
                    <a:pt x="0" y="2392"/>
                  </a:cubicBezTo>
                  <a:cubicBezTo>
                    <a:pt x="0" y="2773"/>
                    <a:pt x="191" y="3154"/>
                    <a:pt x="524" y="3357"/>
                  </a:cubicBezTo>
                  <a:cubicBezTo>
                    <a:pt x="586" y="3397"/>
                    <a:pt x="653" y="3415"/>
                    <a:pt x="719" y="3415"/>
                  </a:cubicBezTo>
                  <a:cubicBezTo>
                    <a:pt x="828" y="3415"/>
                    <a:pt x="933" y="3363"/>
                    <a:pt x="1000" y="3273"/>
                  </a:cubicBezTo>
                  <a:cubicBezTo>
                    <a:pt x="1095" y="3107"/>
                    <a:pt x="1060" y="2892"/>
                    <a:pt x="905" y="2797"/>
                  </a:cubicBezTo>
                  <a:cubicBezTo>
                    <a:pt x="774" y="2702"/>
                    <a:pt x="703" y="2559"/>
                    <a:pt x="703" y="2392"/>
                  </a:cubicBezTo>
                  <a:cubicBezTo>
                    <a:pt x="703" y="2226"/>
                    <a:pt x="774" y="2095"/>
                    <a:pt x="905" y="1987"/>
                  </a:cubicBezTo>
                  <a:cubicBezTo>
                    <a:pt x="1238" y="1761"/>
                    <a:pt x="1429" y="1404"/>
                    <a:pt x="1429" y="1023"/>
                  </a:cubicBezTo>
                  <a:cubicBezTo>
                    <a:pt x="1429" y="630"/>
                    <a:pt x="1238" y="261"/>
                    <a:pt x="905" y="59"/>
                  </a:cubicBezTo>
                  <a:cubicBezTo>
                    <a:pt x="847" y="19"/>
                    <a:pt x="781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1"/>
            <p:cNvSpPr/>
            <p:nvPr/>
          </p:nvSpPr>
          <p:spPr>
            <a:xfrm>
              <a:off x="1188825" y="3112750"/>
              <a:ext cx="35750" cy="85400"/>
            </a:xfrm>
            <a:custGeom>
              <a:avLst/>
              <a:gdLst/>
              <a:ahLst/>
              <a:cxnLst/>
              <a:rect l="l" t="t" r="r" b="b"/>
              <a:pathLst>
                <a:path w="1430" h="3416" extrusionOk="0">
                  <a:moveTo>
                    <a:pt x="711" y="0"/>
                  </a:moveTo>
                  <a:cubicBezTo>
                    <a:pt x="601" y="0"/>
                    <a:pt x="496" y="52"/>
                    <a:pt x="429" y="142"/>
                  </a:cubicBezTo>
                  <a:cubicBezTo>
                    <a:pt x="322" y="309"/>
                    <a:pt x="370" y="511"/>
                    <a:pt x="524" y="618"/>
                  </a:cubicBezTo>
                  <a:cubicBezTo>
                    <a:pt x="655" y="713"/>
                    <a:pt x="727" y="856"/>
                    <a:pt x="727" y="1023"/>
                  </a:cubicBezTo>
                  <a:cubicBezTo>
                    <a:pt x="727" y="1190"/>
                    <a:pt x="655" y="1333"/>
                    <a:pt x="524" y="1428"/>
                  </a:cubicBezTo>
                  <a:cubicBezTo>
                    <a:pt x="191" y="1642"/>
                    <a:pt x="1" y="1999"/>
                    <a:pt x="1" y="2392"/>
                  </a:cubicBezTo>
                  <a:cubicBezTo>
                    <a:pt x="1" y="2773"/>
                    <a:pt x="191" y="3154"/>
                    <a:pt x="524" y="3357"/>
                  </a:cubicBezTo>
                  <a:cubicBezTo>
                    <a:pt x="582" y="3397"/>
                    <a:pt x="648" y="3415"/>
                    <a:pt x="714" y="3415"/>
                  </a:cubicBezTo>
                  <a:cubicBezTo>
                    <a:pt x="824" y="3415"/>
                    <a:pt x="933" y="3363"/>
                    <a:pt x="1001" y="3273"/>
                  </a:cubicBezTo>
                  <a:cubicBezTo>
                    <a:pt x="1096" y="3107"/>
                    <a:pt x="1060" y="2892"/>
                    <a:pt x="905" y="2797"/>
                  </a:cubicBezTo>
                  <a:cubicBezTo>
                    <a:pt x="774" y="2702"/>
                    <a:pt x="703" y="2559"/>
                    <a:pt x="703" y="2392"/>
                  </a:cubicBezTo>
                  <a:cubicBezTo>
                    <a:pt x="703" y="2226"/>
                    <a:pt x="774" y="2095"/>
                    <a:pt x="905" y="1987"/>
                  </a:cubicBezTo>
                  <a:cubicBezTo>
                    <a:pt x="1239" y="1761"/>
                    <a:pt x="1429" y="1404"/>
                    <a:pt x="1429" y="1023"/>
                  </a:cubicBezTo>
                  <a:cubicBezTo>
                    <a:pt x="1429" y="630"/>
                    <a:pt x="1239" y="261"/>
                    <a:pt x="905" y="59"/>
                  </a:cubicBezTo>
                  <a:cubicBezTo>
                    <a:pt x="843" y="19"/>
                    <a:pt x="776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61"/>
          <p:cNvGrpSpPr/>
          <p:nvPr/>
        </p:nvGrpSpPr>
        <p:grpSpPr>
          <a:xfrm>
            <a:off x="2169084" y="3829743"/>
            <a:ext cx="1400539" cy="574338"/>
            <a:chOff x="8151125" y="325850"/>
            <a:chExt cx="1041525" cy="427113"/>
          </a:xfrm>
        </p:grpSpPr>
        <p:sp>
          <p:nvSpPr>
            <p:cNvPr id="781" name="Google Shape;781;p61"/>
            <p:cNvSpPr/>
            <p:nvPr/>
          </p:nvSpPr>
          <p:spPr>
            <a:xfrm>
              <a:off x="8151125" y="325850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1"/>
            <p:cNvSpPr/>
            <p:nvPr/>
          </p:nvSpPr>
          <p:spPr>
            <a:xfrm>
              <a:off x="8151125" y="511563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1"/>
            <p:cNvSpPr/>
            <p:nvPr/>
          </p:nvSpPr>
          <p:spPr>
            <a:xfrm>
              <a:off x="8151125" y="697288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3342C5E-FBB0-4E8B-B5D4-BABE2D778E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18" y="3488264"/>
            <a:ext cx="3056255" cy="798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>
            <a:spLocks noGrp="1"/>
          </p:cNvSpPr>
          <p:nvPr>
            <p:ph type="title"/>
          </p:nvPr>
        </p:nvSpPr>
        <p:spPr>
          <a:xfrm>
            <a:off x="5349900" y="670500"/>
            <a:ext cx="3017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What would they be and why??</a:t>
            </a:r>
            <a:endParaRPr dirty="0"/>
          </a:p>
        </p:txBody>
      </p:sp>
      <p:sp>
        <p:nvSpPr>
          <p:cNvPr id="252" name="Google Shape;252;p38"/>
          <p:cNvSpPr txBox="1">
            <a:spLocks noGrp="1"/>
          </p:cNvSpPr>
          <p:nvPr>
            <p:ph type="subTitle" idx="1"/>
          </p:nvPr>
        </p:nvSpPr>
        <p:spPr>
          <a:xfrm>
            <a:off x="300561" y="2812701"/>
            <a:ext cx="3930353" cy="9102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CA"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dirty="0"/>
              <a:t>If you could pick one MUST visit place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dirty="0"/>
              <a:t>in your community…</a:t>
            </a:r>
            <a:endParaRPr sz="1600" dirty="0"/>
          </a:p>
        </p:txBody>
      </p:sp>
      <p:sp>
        <p:nvSpPr>
          <p:cNvPr id="253" name="Google Shape;253;p38"/>
          <p:cNvSpPr txBox="1">
            <a:spLocks noGrp="1"/>
          </p:cNvSpPr>
          <p:nvPr>
            <p:ph type="subTitle" idx="2"/>
          </p:nvPr>
        </p:nvSpPr>
        <p:spPr>
          <a:xfrm>
            <a:off x="738697" y="3610844"/>
            <a:ext cx="3094606" cy="1084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CA" b="1" dirty="0">
                <a:latin typeface="Josefin Sans" panose="020B0604020202020204" charset="0"/>
              </a:rPr>
              <a:t>and one MUST have meal from your community.. </a:t>
            </a:r>
            <a:endParaRPr b="1" dirty="0">
              <a:latin typeface="Josefin Sans" panose="020B0604020202020204" charset="0"/>
            </a:endParaRPr>
          </a:p>
        </p:txBody>
      </p:sp>
      <p:sp>
        <p:nvSpPr>
          <p:cNvPr id="255" name="Google Shape;255;p38"/>
          <p:cNvSpPr txBox="1">
            <a:spLocks noGrp="1"/>
          </p:cNvSpPr>
          <p:nvPr>
            <p:ph type="subTitle" idx="4"/>
          </p:nvPr>
        </p:nvSpPr>
        <p:spPr>
          <a:xfrm>
            <a:off x="5272088" y="3307556"/>
            <a:ext cx="3094606" cy="13521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/>
              <a:t>-</a:t>
            </a:r>
            <a:endParaRPr sz="1400" dirty="0"/>
          </a:p>
        </p:txBody>
      </p:sp>
      <p:grpSp>
        <p:nvGrpSpPr>
          <p:cNvPr id="256" name="Google Shape;256;p38"/>
          <p:cNvGrpSpPr/>
          <p:nvPr/>
        </p:nvGrpSpPr>
        <p:grpSpPr>
          <a:xfrm>
            <a:off x="6247450" y="510001"/>
            <a:ext cx="1221084" cy="1551898"/>
            <a:chOff x="6247450" y="511800"/>
            <a:chExt cx="1221084" cy="1551898"/>
          </a:xfrm>
        </p:grpSpPr>
        <p:sp>
          <p:nvSpPr>
            <p:cNvPr id="257" name="Google Shape;257;p38"/>
            <p:cNvSpPr/>
            <p:nvPr/>
          </p:nvSpPr>
          <p:spPr>
            <a:xfrm>
              <a:off x="6247450" y="1998425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6247450" y="511800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9" name="Google Shape;259;p38"/>
          <p:cNvCxnSpPr/>
          <p:nvPr/>
        </p:nvCxnSpPr>
        <p:spPr>
          <a:xfrm>
            <a:off x="2138555" y="2728825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38"/>
          <p:cNvCxnSpPr/>
          <p:nvPr/>
        </p:nvCxnSpPr>
        <p:spPr>
          <a:xfrm>
            <a:off x="6717687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48512BE-C551-4A83-8223-D741886D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0790" y="-297627"/>
            <a:ext cx="2623447" cy="322647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51F95-6785-453D-A1E9-548A77E1AA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28830" y="2548328"/>
            <a:ext cx="4314608" cy="24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1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8"/>
          <p:cNvPicPr preferRelativeResize="0"/>
          <p:nvPr/>
        </p:nvPicPr>
        <p:blipFill>
          <a:blip r:embed="rId3"/>
          <a:srcRect t="12562" b="12562"/>
          <a:stretch/>
        </p:blipFill>
        <p:spPr>
          <a:xfrm rot="10800000">
            <a:off x="0" y="1800"/>
            <a:ext cx="4572000" cy="25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>
            <a:spLocks noGrp="1"/>
          </p:cNvSpPr>
          <p:nvPr>
            <p:ph type="title"/>
          </p:nvPr>
        </p:nvSpPr>
        <p:spPr>
          <a:xfrm>
            <a:off x="5349900" y="670500"/>
            <a:ext cx="3017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 </a:t>
            </a:r>
            <a:br>
              <a:rPr lang="en-CA" dirty="0"/>
            </a:br>
            <a:endParaRPr dirty="0"/>
          </a:p>
        </p:txBody>
      </p:sp>
      <p:sp>
        <p:nvSpPr>
          <p:cNvPr id="252" name="Google Shape;252;p38"/>
          <p:cNvSpPr txBox="1">
            <a:spLocks noGrp="1"/>
          </p:cNvSpPr>
          <p:nvPr>
            <p:ph type="subTitle" idx="1"/>
          </p:nvPr>
        </p:nvSpPr>
        <p:spPr>
          <a:xfrm>
            <a:off x="1041504" y="2983664"/>
            <a:ext cx="2353664" cy="4205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Mission </a:t>
            </a:r>
            <a:endParaRPr sz="1600" dirty="0"/>
          </a:p>
        </p:txBody>
      </p:sp>
      <p:sp>
        <p:nvSpPr>
          <p:cNvPr id="253" name="Google Shape;253;p38"/>
          <p:cNvSpPr txBox="1">
            <a:spLocks noGrp="1"/>
          </p:cNvSpPr>
          <p:nvPr>
            <p:ph type="subTitle" idx="2"/>
          </p:nvPr>
        </p:nvSpPr>
        <p:spPr>
          <a:xfrm>
            <a:off x="777306" y="3238037"/>
            <a:ext cx="3094606" cy="1290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B2B2B"/>
                </a:solidFill>
                <a:latin typeface="Barlow"/>
              </a:rPr>
              <a:t>To build </a:t>
            </a:r>
            <a:r>
              <a:rPr lang="en-US" b="0" i="0" dirty="0">
                <a:solidFill>
                  <a:srgbClr val="2B2B2B"/>
                </a:solidFill>
                <a:effectLst/>
                <a:latin typeface="Barlow"/>
              </a:rPr>
              <a:t>and sustain a world class tourism destination for visitors by marketing the region, fostering relationships with members, and collaborating with partners.</a:t>
            </a:r>
            <a:endParaRPr dirty="0"/>
          </a:p>
        </p:txBody>
      </p:sp>
      <p:grpSp>
        <p:nvGrpSpPr>
          <p:cNvPr id="256" name="Google Shape;256;p38"/>
          <p:cNvGrpSpPr/>
          <p:nvPr/>
        </p:nvGrpSpPr>
        <p:grpSpPr>
          <a:xfrm>
            <a:off x="6247450" y="510001"/>
            <a:ext cx="1221084" cy="1551898"/>
            <a:chOff x="6247450" y="511800"/>
            <a:chExt cx="1221084" cy="1551898"/>
          </a:xfrm>
        </p:grpSpPr>
        <p:sp>
          <p:nvSpPr>
            <p:cNvPr id="257" name="Google Shape;257;p38"/>
            <p:cNvSpPr/>
            <p:nvPr/>
          </p:nvSpPr>
          <p:spPr>
            <a:xfrm>
              <a:off x="6247450" y="1998425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6247450" y="511800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9" name="Google Shape;259;p38"/>
          <p:cNvCxnSpPr/>
          <p:nvPr/>
        </p:nvCxnSpPr>
        <p:spPr>
          <a:xfrm>
            <a:off x="2138555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38"/>
          <p:cNvCxnSpPr/>
          <p:nvPr/>
        </p:nvCxnSpPr>
        <p:spPr>
          <a:xfrm>
            <a:off x="6717687" y="2843125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68CF5C8-5A03-4FB6-9A37-AED737B07915}"/>
              </a:ext>
            </a:extLst>
          </p:cNvPr>
          <p:cNvPicPr/>
          <p:nvPr/>
        </p:nvPicPr>
        <p:blipFill>
          <a:blip r:embed="rId4"/>
          <a:srcRect/>
          <a:stretch/>
        </p:blipFill>
        <p:spPr bwMode="auto">
          <a:xfrm>
            <a:off x="5288728" y="828703"/>
            <a:ext cx="3056255" cy="79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water, night sky, outdoor object, dark&#10;&#10;Description automatically generated">
            <a:extLst>
              <a:ext uri="{FF2B5EF4-FFF2-40B4-BE49-F238E27FC236}">
                <a16:creationId xmlns:a16="http://schemas.microsoft.com/office/drawing/2014/main" id="{455AA0E5-FE5A-4B18-B1CA-C33D9FB59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706" y="1990106"/>
            <a:ext cx="4736294" cy="315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9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6"/>
          <p:cNvPicPr preferRelativeResize="0"/>
          <p:nvPr/>
        </p:nvPicPr>
        <p:blipFill>
          <a:blip r:embed="rId3"/>
          <a:srcRect l="12940" r="12940"/>
          <a:stretch/>
        </p:blipFill>
        <p:spPr>
          <a:xfrm>
            <a:off x="0" y="0"/>
            <a:ext cx="296519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6"/>
          <p:cNvSpPr txBox="1">
            <a:spLocks noGrp="1"/>
          </p:cNvSpPr>
          <p:nvPr>
            <p:ph type="subTitle" idx="1"/>
          </p:nvPr>
        </p:nvSpPr>
        <p:spPr>
          <a:xfrm>
            <a:off x="3369600" y="20228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Headquarters</a:t>
            </a:r>
            <a:endParaRPr dirty="0"/>
          </a:p>
        </p:txBody>
      </p:sp>
      <p:sp>
        <p:nvSpPr>
          <p:cNvPr id="379" name="Google Shape;379;p46"/>
          <p:cNvSpPr txBox="1">
            <a:spLocks noGrp="1"/>
          </p:cNvSpPr>
          <p:nvPr>
            <p:ph type="subTitle" idx="2"/>
          </p:nvPr>
        </p:nvSpPr>
        <p:spPr>
          <a:xfrm>
            <a:off x="3369600" y="2317022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Tourist Information Centre @ Nipigon </a:t>
            </a:r>
          </a:p>
        </p:txBody>
      </p:sp>
      <p:sp>
        <p:nvSpPr>
          <p:cNvPr id="380" name="Google Shape;380;p46"/>
          <p:cNvSpPr txBox="1">
            <a:spLocks noGrp="1"/>
          </p:cNvSpPr>
          <p:nvPr>
            <p:ph type="subTitle" idx="3"/>
          </p:nvPr>
        </p:nvSpPr>
        <p:spPr>
          <a:xfrm>
            <a:off x="6026100" y="202281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Staff</a:t>
            </a:r>
            <a:endParaRPr dirty="0"/>
          </a:p>
        </p:txBody>
      </p:sp>
      <p:sp>
        <p:nvSpPr>
          <p:cNvPr id="381" name="Google Shape;381;p46"/>
          <p:cNvSpPr txBox="1">
            <a:spLocks noGrp="1"/>
          </p:cNvSpPr>
          <p:nvPr>
            <p:ph type="subTitle" idx="4"/>
          </p:nvPr>
        </p:nvSpPr>
        <p:spPr>
          <a:xfrm>
            <a:off x="6026099" y="2317021"/>
            <a:ext cx="2467205" cy="861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Dan Bevilacqua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Executive Director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Vicki Banning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Executive Assistant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Suzanne Kukko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North Shore Tourism Coordinator  </a:t>
            </a:r>
            <a:endParaRPr sz="1400" dirty="0"/>
          </a:p>
        </p:txBody>
      </p:sp>
      <p:sp>
        <p:nvSpPr>
          <p:cNvPr id="382" name="Google Shape;382;p46"/>
          <p:cNvSpPr txBox="1">
            <a:spLocks noGrp="1"/>
          </p:cNvSpPr>
          <p:nvPr>
            <p:ph type="subTitle" idx="5"/>
          </p:nvPr>
        </p:nvSpPr>
        <p:spPr>
          <a:xfrm>
            <a:off x="3369600" y="3155034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Initiatives</a:t>
            </a:r>
            <a:endParaRPr dirty="0"/>
          </a:p>
        </p:txBody>
      </p:sp>
      <p:sp>
        <p:nvSpPr>
          <p:cNvPr id="383" name="Google Shape;383;p46"/>
          <p:cNvSpPr txBox="1">
            <a:spLocks noGrp="1"/>
          </p:cNvSpPr>
          <p:nvPr>
            <p:ph type="subTitle" idx="6"/>
          </p:nvPr>
        </p:nvSpPr>
        <p:spPr>
          <a:xfrm>
            <a:off x="3369600" y="3396974"/>
            <a:ext cx="24048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/>
              <a:t>Publications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/>
              <a:t>Websites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/>
              <a:t>Social Media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/>
              <a:t>**Product Development** </a:t>
            </a:r>
            <a:endParaRPr sz="1400" dirty="0"/>
          </a:p>
        </p:txBody>
      </p:sp>
      <p:sp>
        <p:nvSpPr>
          <p:cNvPr id="386" name="Google Shape;386;p46"/>
          <p:cNvSpPr/>
          <p:nvPr/>
        </p:nvSpPr>
        <p:spPr>
          <a:xfrm>
            <a:off x="3499425" y="1396763"/>
            <a:ext cx="2921057" cy="103773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46"/>
          <p:cNvGrpSpPr/>
          <p:nvPr/>
        </p:nvGrpSpPr>
        <p:grpSpPr>
          <a:xfrm>
            <a:off x="7594545" y="348883"/>
            <a:ext cx="1153860" cy="1151637"/>
            <a:chOff x="7286600" y="596375"/>
            <a:chExt cx="934375" cy="932575"/>
          </a:xfrm>
        </p:grpSpPr>
        <p:sp>
          <p:nvSpPr>
            <p:cNvPr id="388" name="Google Shape;388;p46"/>
            <p:cNvSpPr/>
            <p:nvPr/>
          </p:nvSpPr>
          <p:spPr>
            <a:xfrm>
              <a:off x="7288400" y="596375"/>
              <a:ext cx="932575" cy="932575"/>
            </a:xfrm>
            <a:custGeom>
              <a:avLst/>
              <a:gdLst/>
              <a:ahLst/>
              <a:cxnLst/>
              <a:rect l="l" t="t" r="r" b="b"/>
              <a:pathLst>
                <a:path w="37303" h="37303" extrusionOk="0">
                  <a:moveTo>
                    <a:pt x="18645" y="1"/>
                  </a:moveTo>
                  <a:cubicBezTo>
                    <a:pt x="8346" y="1"/>
                    <a:pt x="0" y="8359"/>
                    <a:pt x="0" y="18658"/>
                  </a:cubicBezTo>
                  <a:cubicBezTo>
                    <a:pt x="0" y="28957"/>
                    <a:pt x="8346" y="37303"/>
                    <a:pt x="18645" y="37303"/>
                  </a:cubicBezTo>
                  <a:cubicBezTo>
                    <a:pt x="28944" y="37303"/>
                    <a:pt x="37302" y="28957"/>
                    <a:pt x="37302" y="18658"/>
                  </a:cubicBezTo>
                  <a:cubicBezTo>
                    <a:pt x="37302" y="8359"/>
                    <a:pt x="28944" y="1"/>
                    <a:pt x="18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6"/>
            <p:cNvSpPr/>
            <p:nvPr/>
          </p:nvSpPr>
          <p:spPr>
            <a:xfrm>
              <a:off x="7493475" y="653225"/>
              <a:ext cx="563775" cy="55400"/>
            </a:xfrm>
            <a:custGeom>
              <a:avLst/>
              <a:gdLst/>
              <a:ahLst/>
              <a:cxnLst/>
              <a:rect l="l" t="t" r="r" b="b"/>
              <a:pathLst>
                <a:path w="22551" h="2216" extrusionOk="0">
                  <a:moveTo>
                    <a:pt x="8109" y="1"/>
                  </a:moveTo>
                  <a:cubicBezTo>
                    <a:pt x="6847" y="1"/>
                    <a:pt x="6192" y="429"/>
                    <a:pt x="5596" y="798"/>
                  </a:cubicBezTo>
                  <a:cubicBezTo>
                    <a:pt x="5025" y="1168"/>
                    <a:pt x="4537" y="1489"/>
                    <a:pt x="3477" y="1489"/>
                  </a:cubicBezTo>
                  <a:cubicBezTo>
                    <a:pt x="2441" y="1489"/>
                    <a:pt x="1953" y="1168"/>
                    <a:pt x="1370" y="798"/>
                  </a:cubicBezTo>
                  <a:cubicBezTo>
                    <a:pt x="1179" y="679"/>
                    <a:pt x="977" y="548"/>
                    <a:pt x="762" y="429"/>
                  </a:cubicBezTo>
                  <a:cubicBezTo>
                    <a:pt x="500" y="572"/>
                    <a:pt x="250" y="739"/>
                    <a:pt x="0" y="906"/>
                  </a:cubicBezTo>
                  <a:cubicBezTo>
                    <a:pt x="370" y="1037"/>
                    <a:pt x="655" y="1215"/>
                    <a:pt x="965" y="1406"/>
                  </a:cubicBezTo>
                  <a:cubicBezTo>
                    <a:pt x="1548" y="1787"/>
                    <a:pt x="2215" y="2215"/>
                    <a:pt x="3477" y="2215"/>
                  </a:cubicBezTo>
                  <a:cubicBezTo>
                    <a:pt x="4751" y="2215"/>
                    <a:pt x="5406" y="1787"/>
                    <a:pt x="6001" y="1406"/>
                  </a:cubicBezTo>
                  <a:cubicBezTo>
                    <a:pt x="6561" y="1037"/>
                    <a:pt x="7049" y="727"/>
                    <a:pt x="8109" y="727"/>
                  </a:cubicBezTo>
                  <a:cubicBezTo>
                    <a:pt x="9156" y="727"/>
                    <a:pt x="9644" y="1037"/>
                    <a:pt x="10228" y="1406"/>
                  </a:cubicBezTo>
                  <a:cubicBezTo>
                    <a:pt x="10799" y="1787"/>
                    <a:pt x="11478" y="2215"/>
                    <a:pt x="12740" y="2215"/>
                  </a:cubicBezTo>
                  <a:cubicBezTo>
                    <a:pt x="14002" y="2215"/>
                    <a:pt x="14669" y="1787"/>
                    <a:pt x="15252" y="1406"/>
                  </a:cubicBezTo>
                  <a:cubicBezTo>
                    <a:pt x="15824" y="1037"/>
                    <a:pt x="16312" y="727"/>
                    <a:pt x="17372" y="727"/>
                  </a:cubicBezTo>
                  <a:cubicBezTo>
                    <a:pt x="18419" y="727"/>
                    <a:pt x="18896" y="1037"/>
                    <a:pt x="19479" y="1406"/>
                  </a:cubicBezTo>
                  <a:cubicBezTo>
                    <a:pt x="20062" y="1787"/>
                    <a:pt x="20729" y="2215"/>
                    <a:pt x="21991" y="2215"/>
                  </a:cubicBezTo>
                  <a:cubicBezTo>
                    <a:pt x="22194" y="2215"/>
                    <a:pt x="22372" y="2203"/>
                    <a:pt x="22551" y="2180"/>
                  </a:cubicBezTo>
                  <a:cubicBezTo>
                    <a:pt x="22253" y="1941"/>
                    <a:pt x="21932" y="1691"/>
                    <a:pt x="21634" y="1465"/>
                  </a:cubicBezTo>
                  <a:cubicBezTo>
                    <a:pt x="20836" y="1406"/>
                    <a:pt x="20384" y="1132"/>
                    <a:pt x="19884" y="798"/>
                  </a:cubicBezTo>
                  <a:cubicBezTo>
                    <a:pt x="19300" y="429"/>
                    <a:pt x="18634" y="1"/>
                    <a:pt x="17372" y="1"/>
                  </a:cubicBezTo>
                  <a:cubicBezTo>
                    <a:pt x="16098" y="1"/>
                    <a:pt x="15431" y="429"/>
                    <a:pt x="14848" y="798"/>
                  </a:cubicBezTo>
                  <a:cubicBezTo>
                    <a:pt x="14288" y="1168"/>
                    <a:pt x="13800" y="1489"/>
                    <a:pt x="12740" y="1489"/>
                  </a:cubicBezTo>
                  <a:cubicBezTo>
                    <a:pt x="11692" y="1489"/>
                    <a:pt x="11204" y="1168"/>
                    <a:pt x="10621" y="798"/>
                  </a:cubicBezTo>
                  <a:cubicBezTo>
                    <a:pt x="10049" y="429"/>
                    <a:pt x="9371" y="1"/>
                    <a:pt x="8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6"/>
            <p:cNvSpPr/>
            <p:nvPr/>
          </p:nvSpPr>
          <p:spPr>
            <a:xfrm>
              <a:off x="7366075" y="748775"/>
              <a:ext cx="755475" cy="55700"/>
            </a:xfrm>
            <a:custGeom>
              <a:avLst/>
              <a:gdLst/>
              <a:ahLst/>
              <a:cxnLst/>
              <a:rect l="l" t="t" r="r" b="b"/>
              <a:pathLst>
                <a:path w="30219" h="2228" extrusionOk="0">
                  <a:moveTo>
                    <a:pt x="3953" y="1"/>
                  </a:moveTo>
                  <a:cubicBezTo>
                    <a:pt x="2679" y="1"/>
                    <a:pt x="2025" y="429"/>
                    <a:pt x="1429" y="798"/>
                  </a:cubicBezTo>
                  <a:cubicBezTo>
                    <a:pt x="1191" y="953"/>
                    <a:pt x="953" y="1096"/>
                    <a:pt x="703" y="1215"/>
                  </a:cubicBezTo>
                  <a:cubicBezTo>
                    <a:pt x="465" y="1537"/>
                    <a:pt x="227" y="1858"/>
                    <a:pt x="1" y="2191"/>
                  </a:cubicBezTo>
                  <a:cubicBezTo>
                    <a:pt x="834" y="2072"/>
                    <a:pt x="1358" y="1727"/>
                    <a:pt x="1834" y="1429"/>
                  </a:cubicBezTo>
                  <a:cubicBezTo>
                    <a:pt x="2406" y="1060"/>
                    <a:pt x="2894" y="739"/>
                    <a:pt x="3953" y="739"/>
                  </a:cubicBezTo>
                  <a:cubicBezTo>
                    <a:pt x="5001" y="739"/>
                    <a:pt x="5477" y="1060"/>
                    <a:pt x="6061" y="1429"/>
                  </a:cubicBezTo>
                  <a:cubicBezTo>
                    <a:pt x="6644" y="1798"/>
                    <a:pt x="7311" y="2227"/>
                    <a:pt x="8573" y="2227"/>
                  </a:cubicBezTo>
                  <a:cubicBezTo>
                    <a:pt x="9847" y="2227"/>
                    <a:pt x="10502" y="1798"/>
                    <a:pt x="11097" y="1429"/>
                  </a:cubicBezTo>
                  <a:cubicBezTo>
                    <a:pt x="11657" y="1060"/>
                    <a:pt x="12145" y="739"/>
                    <a:pt x="13205" y="739"/>
                  </a:cubicBezTo>
                  <a:cubicBezTo>
                    <a:pt x="14252" y="739"/>
                    <a:pt x="14740" y="1060"/>
                    <a:pt x="15324" y="1429"/>
                  </a:cubicBezTo>
                  <a:cubicBezTo>
                    <a:pt x="15895" y="1798"/>
                    <a:pt x="16574" y="2227"/>
                    <a:pt x="17836" y="2227"/>
                  </a:cubicBezTo>
                  <a:cubicBezTo>
                    <a:pt x="19098" y="2227"/>
                    <a:pt x="19765" y="1798"/>
                    <a:pt x="20348" y="1429"/>
                  </a:cubicBezTo>
                  <a:cubicBezTo>
                    <a:pt x="20920" y="1060"/>
                    <a:pt x="21408" y="739"/>
                    <a:pt x="22468" y="739"/>
                  </a:cubicBezTo>
                  <a:cubicBezTo>
                    <a:pt x="23515" y="739"/>
                    <a:pt x="23992" y="1060"/>
                    <a:pt x="24575" y="1429"/>
                  </a:cubicBezTo>
                  <a:cubicBezTo>
                    <a:pt x="25158" y="1798"/>
                    <a:pt x="25825" y="2227"/>
                    <a:pt x="27087" y="2227"/>
                  </a:cubicBezTo>
                  <a:cubicBezTo>
                    <a:pt x="28361" y="2227"/>
                    <a:pt x="29028" y="1798"/>
                    <a:pt x="29611" y="1429"/>
                  </a:cubicBezTo>
                  <a:cubicBezTo>
                    <a:pt x="29802" y="1275"/>
                    <a:pt x="29992" y="1156"/>
                    <a:pt x="30219" y="1060"/>
                  </a:cubicBezTo>
                  <a:cubicBezTo>
                    <a:pt x="30052" y="858"/>
                    <a:pt x="29909" y="667"/>
                    <a:pt x="29742" y="477"/>
                  </a:cubicBezTo>
                  <a:cubicBezTo>
                    <a:pt x="29552" y="584"/>
                    <a:pt x="29373" y="703"/>
                    <a:pt x="29207" y="798"/>
                  </a:cubicBezTo>
                  <a:cubicBezTo>
                    <a:pt x="28635" y="1179"/>
                    <a:pt x="28147" y="1489"/>
                    <a:pt x="27087" y="1489"/>
                  </a:cubicBezTo>
                  <a:cubicBezTo>
                    <a:pt x="26051" y="1489"/>
                    <a:pt x="25563" y="1179"/>
                    <a:pt x="24980" y="798"/>
                  </a:cubicBezTo>
                  <a:cubicBezTo>
                    <a:pt x="24396" y="429"/>
                    <a:pt x="23730" y="1"/>
                    <a:pt x="22468" y="1"/>
                  </a:cubicBezTo>
                  <a:cubicBezTo>
                    <a:pt x="21194" y="1"/>
                    <a:pt x="20527" y="429"/>
                    <a:pt x="19944" y="798"/>
                  </a:cubicBezTo>
                  <a:cubicBezTo>
                    <a:pt x="19384" y="1179"/>
                    <a:pt x="18896" y="1489"/>
                    <a:pt x="17836" y="1489"/>
                  </a:cubicBezTo>
                  <a:cubicBezTo>
                    <a:pt x="16788" y="1489"/>
                    <a:pt x="16300" y="1179"/>
                    <a:pt x="15717" y="798"/>
                  </a:cubicBezTo>
                  <a:cubicBezTo>
                    <a:pt x="15145" y="429"/>
                    <a:pt x="14467" y="1"/>
                    <a:pt x="13205" y="1"/>
                  </a:cubicBezTo>
                  <a:cubicBezTo>
                    <a:pt x="11943" y="1"/>
                    <a:pt x="11288" y="429"/>
                    <a:pt x="10692" y="798"/>
                  </a:cubicBezTo>
                  <a:cubicBezTo>
                    <a:pt x="10121" y="1179"/>
                    <a:pt x="9633" y="1489"/>
                    <a:pt x="8573" y="1489"/>
                  </a:cubicBezTo>
                  <a:cubicBezTo>
                    <a:pt x="7537" y="1489"/>
                    <a:pt x="7049" y="1179"/>
                    <a:pt x="6466" y="798"/>
                  </a:cubicBezTo>
                  <a:cubicBezTo>
                    <a:pt x="5882" y="429"/>
                    <a:pt x="5215" y="1"/>
                    <a:pt x="3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6"/>
            <p:cNvSpPr/>
            <p:nvPr/>
          </p:nvSpPr>
          <p:spPr>
            <a:xfrm>
              <a:off x="7318150" y="843725"/>
              <a:ext cx="858475" cy="55400"/>
            </a:xfrm>
            <a:custGeom>
              <a:avLst/>
              <a:gdLst/>
              <a:ahLst/>
              <a:cxnLst/>
              <a:rect l="l" t="t" r="r" b="b"/>
              <a:pathLst>
                <a:path w="34339" h="2216" extrusionOk="0">
                  <a:moveTo>
                    <a:pt x="5870" y="1"/>
                  </a:moveTo>
                  <a:cubicBezTo>
                    <a:pt x="4596" y="1"/>
                    <a:pt x="3942" y="429"/>
                    <a:pt x="3346" y="798"/>
                  </a:cubicBezTo>
                  <a:cubicBezTo>
                    <a:pt x="2787" y="1168"/>
                    <a:pt x="2299" y="1489"/>
                    <a:pt x="1239" y="1489"/>
                  </a:cubicBezTo>
                  <a:cubicBezTo>
                    <a:pt x="846" y="1489"/>
                    <a:pt x="536" y="1441"/>
                    <a:pt x="286" y="1370"/>
                  </a:cubicBezTo>
                  <a:cubicBezTo>
                    <a:pt x="179" y="1584"/>
                    <a:pt x="96" y="1822"/>
                    <a:pt x="1" y="2049"/>
                  </a:cubicBezTo>
                  <a:cubicBezTo>
                    <a:pt x="346" y="2156"/>
                    <a:pt x="751" y="2215"/>
                    <a:pt x="1239" y="2215"/>
                  </a:cubicBezTo>
                  <a:cubicBezTo>
                    <a:pt x="2501" y="2215"/>
                    <a:pt x="3156" y="1775"/>
                    <a:pt x="3751" y="1406"/>
                  </a:cubicBezTo>
                  <a:cubicBezTo>
                    <a:pt x="4323" y="1037"/>
                    <a:pt x="4811" y="727"/>
                    <a:pt x="5870" y="727"/>
                  </a:cubicBezTo>
                  <a:cubicBezTo>
                    <a:pt x="6918" y="727"/>
                    <a:pt x="7394" y="1037"/>
                    <a:pt x="7978" y="1406"/>
                  </a:cubicBezTo>
                  <a:cubicBezTo>
                    <a:pt x="8561" y="1775"/>
                    <a:pt x="9228" y="2215"/>
                    <a:pt x="10490" y="2215"/>
                  </a:cubicBezTo>
                  <a:cubicBezTo>
                    <a:pt x="11764" y="2215"/>
                    <a:pt x="12419" y="1775"/>
                    <a:pt x="13014" y="1406"/>
                  </a:cubicBezTo>
                  <a:cubicBezTo>
                    <a:pt x="13574" y="1037"/>
                    <a:pt x="14062" y="727"/>
                    <a:pt x="15122" y="727"/>
                  </a:cubicBezTo>
                  <a:cubicBezTo>
                    <a:pt x="16169" y="727"/>
                    <a:pt x="16657" y="1037"/>
                    <a:pt x="17241" y="1406"/>
                  </a:cubicBezTo>
                  <a:cubicBezTo>
                    <a:pt x="17812" y="1775"/>
                    <a:pt x="18491" y="2215"/>
                    <a:pt x="19753" y="2215"/>
                  </a:cubicBezTo>
                  <a:cubicBezTo>
                    <a:pt x="21015" y="2215"/>
                    <a:pt x="21682" y="1775"/>
                    <a:pt x="22265" y="1406"/>
                  </a:cubicBezTo>
                  <a:cubicBezTo>
                    <a:pt x="22837" y="1037"/>
                    <a:pt x="23325" y="727"/>
                    <a:pt x="24385" y="727"/>
                  </a:cubicBezTo>
                  <a:cubicBezTo>
                    <a:pt x="25432" y="727"/>
                    <a:pt x="25909" y="1037"/>
                    <a:pt x="26492" y="1406"/>
                  </a:cubicBezTo>
                  <a:cubicBezTo>
                    <a:pt x="27075" y="1775"/>
                    <a:pt x="27742" y="2215"/>
                    <a:pt x="29004" y="2215"/>
                  </a:cubicBezTo>
                  <a:cubicBezTo>
                    <a:pt x="30278" y="2215"/>
                    <a:pt x="30945" y="1775"/>
                    <a:pt x="31528" y="1406"/>
                  </a:cubicBezTo>
                  <a:cubicBezTo>
                    <a:pt x="32088" y="1037"/>
                    <a:pt x="32576" y="727"/>
                    <a:pt x="33636" y="727"/>
                  </a:cubicBezTo>
                  <a:cubicBezTo>
                    <a:pt x="33910" y="727"/>
                    <a:pt x="34124" y="739"/>
                    <a:pt x="34338" y="787"/>
                  </a:cubicBezTo>
                  <a:cubicBezTo>
                    <a:pt x="34207" y="548"/>
                    <a:pt x="34064" y="275"/>
                    <a:pt x="33933" y="13"/>
                  </a:cubicBezTo>
                  <a:cubicBezTo>
                    <a:pt x="33826" y="13"/>
                    <a:pt x="33743" y="1"/>
                    <a:pt x="33636" y="1"/>
                  </a:cubicBezTo>
                  <a:cubicBezTo>
                    <a:pt x="32374" y="1"/>
                    <a:pt x="31707" y="429"/>
                    <a:pt x="31124" y="798"/>
                  </a:cubicBezTo>
                  <a:cubicBezTo>
                    <a:pt x="30552" y="1168"/>
                    <a:pt x="30064" y="1489"/>
                    <a:pt x="29004" y="1489"/>
                  </a:cubicBezTo>
                  <a:cubicBezTo>
                    <a:pt x="27968" y="1489"/>
                    <a:pt x="27480" y="1168"/>
                    <a:pt x="26897" y="798"/>
                  </a:cubicBezTo>
                  <a:cubicBezTo>
                    <a:pt x="26313" y="429"/>
                    <a:pt x="25647" y="1"/>
                    <a:pt x="24385" y="1"/>
                  </a:cubicBezTo>
                  <a:cubicBezTo>
                    <a:pt x="23111" y="1"/>
                    <a:pt x="22444" y="429"/>
                    <a:pt x="21861" y="798"/>
                  </a:cubicBezTo>
                  <a:cubicBezTo>
                    <a:pt x="21301" y="1168"/>
                    <a:pt x="20813" y="1489"/>
                    <a:pt x="19753" y="1489"/>
                  </a:cubicBezTo>
                  <a:cubicBezTo>
                    <a:pt x="18705" y="1489"/>
                    <a:pt x="18217" y="1168"/>
                    <a:pt x="17634" y="798"/>
                  </a:cubicBezTo>
                  <a:cubicBezTo>
                    <a:pt x="17062" y="429"/>
                    <a:pt x="16384" y="1"/>
                    <a:pt x="15122" y="1"/>
                  </a:cubicBezTo>
                  <a:cubicBezTo>
                    <a:pt x="13860" y="1"/>
                    <a:pt x="13205" y="429"/>
                    <a:pt x="12609" y="798"/>
                  </a:cubicBezTo>
                  <a:cubicBezTo>
                    <a:pt x="12038" y="1168"/>
                    <a:pt x="11550" y="1489"/>
                    <a:pt x="10490" y="1489"/>
                  </a:cubicBezTo>
                  <a:cubicBezTo>
                    <a:pt x="9454" y="1489"/>
                    <a:pt x="8966" y="1168"/>
                    <a:pt x="8383" y="798"/>
                  </a:cubicBezTo>
                  <a:cubicBezTo>
                    <a:pt x="7799" y="429"/>
                    <a:pt x="7132" y="1"/>
                    <a:pt x="5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6"/>
            <p:cNvSpPr/>
            <p:nvPr/>
          </p:nvSpPr>
          <p:spPr>
            <a:xfrm>
              <a:off x="7294050" y="939275"/>
              <a:ext cx="918575" cy="55400"/>
            </a:xfrm>
            <a:custGeom>
              <a:avLst/>
              <a:gdLst/>
              <a:ahLst/>
              <a:cxnLst/>
              <a:rect l="l" t="t" r="r" b="b"/>
              <a:pathLst>
                <a:path w="36743" h="2216" extrusionOk="0">
                  <a:moveTo>
                    <a:pt x="6811" y="1"/>
                  </a:moveTo>
                  <a:cubicBezTo>
                    <a:pt x="5549" y="1"/>
                    <a:pt x="4894" y="429"/>
                    <a:pt x="4298" y="798"/>
                  </a:cubicBezTo>
                  <a:cubicBezTo>
                    <a:pt x="3739" y="1167"/>
                    <a:pt x="3239" y="1489"/>
                    <a:pt x="2191" y="1489"/>
                  </a:cubicBezTo>
                  <a:cubicBezTo>
                    <a:pt x="1191" y="1489"/>
                    <a:pt x="703" y="1203"/>
                    <a:pt x="167" y="846"/>
                  </a:cubicBezTo>
                  <a:cubicBezTo>
                    <a:pt x="107" y="1096"/>
                    <a:pt x="60" y="1370"/>
                    <a:pt x="0" y="1620"/>
                  </a:cubicBezTo>
                  <a:cubicBezTo>
                    <a:pt x="524" y="1929"/>
                    <a:pt x="1143" y="2215"/>
                    <a:pt x="2191" y="2215"/>
                  </a:cubicBezTo>
                  <a:cubicBezTo>
                    <a:pt x="3453" y="2215"/>
                    <a:pt x="4108" y="1787"/>
                    <a:pt x="4703" y="1406"/>
                  </a:cubicBezTo>
                  <a:cubicBezTo>
                    <a:pt x="5263" y="1036"/>
                    <a:pt x="5763" y="727"/>
                    <a:pt x="6811" y="727"/>
                  </a:cubicBezTo>
                  <a:cubicBezTo>
                    <a:pt x="7870" y="727"/>
                    <a:pt x="8347" y="1036"/>
                    <a:pt x="8930" y="1406"/>
                  </a:cubicBezTo>
                  <a:cubicBezTo>
                    <a:pt x="9513" y="1787"/>
                    <a:pt x="10180" y="2215"/>
                    <a:pt x="11442" y="2215"/>
                  </a:cubicBezTo>
                  <a:cubicBezTo>
                    <a:pt x="12704" y="2215"/>
                    <a:pt x="13359" y="1787"/>
                    <a:pt x="13954" y="1406"/>
                  </a:cubicBezTo>
                  <a:cubicBezTo>
                    <a:pt x="14526" y="1036"/>
                    <a:pt x="15014" y="727"/>
                    <a:pt x="16074" y="727"/>
                  </a:cubicBezTo>
                  <a:cubicBezTo>
                    <a:pt x="17110" y="727"/>
                    <a:pt x="17610" y="1036"/>
                    <a:pt x="18181" y="1406"/>
                  </a:cubicBezTo>
                  <a:cubicBezTo>
                    <a:pt x="18764" y="1787"/>
                    <a:pt x="19431" y="2215"/>
                    <a:pt x="20705" y="2215"/>
                  </a:cubicBezTo>
                  <a:cubicBezTo>
                    <a:pt x="21967" y="2215"/>
                    <a:pt x="22634" y="1787"/>
                    <a:pt x="23217" y="1406"/>
                  </a:cubicBezTo>
                  <a:cubicBezTo>
                    <a:pt x="23777" y="1036"/>
                    <a:pt x="24277" y="727"/>
                    <a:pt x="25325" y="727"/>
                  </a:cubicBezTo>
                  <a:cubicBezTo>
                    <a:pt x="26384" y="727"/>
                    <a:pt x="26861" y="1036"/>
                    <a:pt x="27444" y="1406"/>
                  </a:cubicBezTo>
                  <a:cubicBezTo>
                    <a:pt x="28028" y="1787"/>
                    <a:pt x="28694" y="2215"/>
                    <a:pt x="29956" y="2215"/>
                  </a:cubicBezTo>
                  <a:cubicBezTo>
                    <a:pt x="31218" y="2215"/>
                    <a:pt x="31897" y="1787"/>
                    <a:pt x="32469" y="1406"/>
                  </a:cubicBezTo>
                  <a:cubicBezTo>
                    <a:pt x="33040" y="1036"/>
                    <a:pt x="33528" y="727"/>
                    <a:pt x="34588" y="727"/>
                  </a:cubicBezTo>
                  <a:cubicBezTo>
                    <a:pt x="35636" y="727"/>
                    <a:pt x="36124" y="1036"/>
                    <a:pt x="36695" y="1406"/>
                  </a:cubicBezTo>
                  <a:cubicBezTo>
                    <a:pt x="36719" y="1429"/>
                    <a:pt x="36731" y="1429"/>
                    <a:pt x="36743" y="1441"/>
                  </a:cubicBezTo>
                  <a:cubicBezTo>
                    <a:pt x="36683" y="1132"/>
                    <a:pt x="36612" y="786"/>
                    <a:pt x="36517" y="465"/>
                  </a:cubicBezTo>
                  <a:cubicBezTo>
                    <a:pt x="36040" y="203"/>
                    <a:pt x="35469" y="1"/>
                    <a:pt x="34588" y="1"/>
                  </a:cubicBezTo>
                  <a:cubicBezTo>
                    <a:pt x="33326" y="1"/>
                    <a:pt x="32647" y="429"/>
                    <a:pt x="32076" y="798"/>
                  </a:cubicBezTo>
                  <a:cubicBezTo>
                    <a:pt x="31504" y="1167"/>
                    <a:pt x="31016" y="1489"/>
                    <a:pt x="29956" y="1489"/>
                  </a:cubicBezTo>
                  <a:cubicBezTo>
                    <a:pt x="28921" y="1489"/>
                    <a:pt x="28420" y="1167"/>
                    <a:pt x="27849" y="798"/>
                  </a:cubicBezTo>
                  <a:cubicBezTo>
                    <a:pt x="27266" y="429"/>
                    <a:pt x="26599" y="1"/>
                    <a:pt x="25325" y="1"/>
                  </a:cubicBezTo>
                  <a:cubicBezTo>
                    <a:pt x="24063" y="1"/>
                    <a:pt x="23396" y="429"/>
                    <a:pt x="22813" y="798"/>
                  </a:cubicBezTo>
                  <a:cubicBezTo>
                    <a:pt x="22253" y="1167"/>
                    <a:pt x="21753" y="1489"/>
                    <a:pt x="20705" y="1489"/>
                  </a:cubicBezTo>
                  <a:cubicBezTo>
                    <a:pt x="19657" y="1489"/>
                    <a:pt x="19169" y="1167"/>
                    <a:pt x="18586" y="798"/>
                  </a:cubicBezTo>
                  <a:cubicBezTo>
                    <a:pt x="18002" y="429"/>
                    <a:pt x="17336" y="1"/>
                    <a:pt x="16074" y="1"/>
                  </a:cubicBezTo>
                  <a:cubicBezTo>
                    <a:pt x="14812" y="1"/>
                    <a:pt x="14157" y="429"/>
                    <a:pt x="13561" y="798"/>
                  </a:cubicBezTo>
                  <a:cubicBezTo>
                    <a:pt x="12990" y="1167"/>
                    <a:pt x="12502" y="1489"/>
                    <a:pt x="11442" y="1489"/>
                  </a:cubicBezTo>
                  <a:cubicBezTo>
                    <a:pt x="10406" y="1489"/>
                    <a:pt x="9906" y="1167"/>
                    <a:pt x="9335" y="798"/>
                  </a:cubicBezTo>
                  <a:cubicBezTo>
                    <a:pt x="8751" y="429"/>
                    <a:pt x="8085" y="1"/>
                    <a:pt x="6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6"/>
            <p:cNvSpPr/>
            <p:nvPr/>
          </p:nvSpPr>
          <p:spPr>
            <a:xfrm>
              <a:off x="7286600" y="1034825"/>
              <a:ext cx="934375" cy="55975"/>
            </a:xfrm>
            <a:custGeom>
              <a:avLst/>
              <a:gdLst/>
              <a:ahLst/>
              <a:cxnLst/>
              <a:rect l="l" t="t" r="r" b="b"/>
              <a:pathLst>
                <a:path w="37375" h="2239" extrusionOk="0">
                  <a:moveTo>
                    <a:pt x="7109" y="1"/>
                  </a:moveTo>
                  <a:cubicBezTo>
                    <a:pt x="5847" y="1"/>
                    <a:pt x="5192" y="429"/>
                    <a:pt x="4596" y="810"/>
                  </a:cubicBezTo>
                  <a:cubicBezTo>
                    <a:pt x="4037" y="1179"/>
                    <a:pt x="3537" y="1489"/>
                    <a:pt x="2489" y="1489"/>
                  </a:cubicBezTo>
                  <a:cubicBezTo>
                    <a:pt x="1441" y="1489"/>
                    <a:pt x="953" y="1179"/>
                    <a:pt x="370" y="810"/>
                  </a:cubicBezTo>
                  <a:lnTo>
                    <a:pt x="12" y="584"/>
                  </a:lnTo>
                  <a:cubicBezTo>
                    <a:pt x="12" y="763"/>
                    <a:pt x="1" y="941"/>
                    <a:pt x="1" y="1120"/>
                  </a:cubicBezTo>
                  <a:lnTo>
                    <a:pt x="1" y="1465"/>
                  </a:lnTo>
                  <a:cubicBezTo>
                    <a:pt x="584" y="1834"/>
                    <a:pt x="1239" y="2239"/>
                    <a:pt x="2465" y="2239"/>
                  </a:cubicBezTo>
                  <a:cubicBezTo>
                    <a:pt x="3739" y="2239"/>
                    <a:pt x="4394" y="1798"/>
                    <a:pt x="4989" y="1429"/>
                  </a:cubicBezTo>
                  <a:cubicBezTo>
                    <a:pt x="5549" y="1060"/>
                    <a:pt x="6037" y="751"/>
                    <a:pt x="7097" y="751"/>
                  </a:cubicBezTo>
                  <a:cubicBezTo>
                    <a:pt x="8156" y="751"/>
                    <a:pt x="8633" y="1060"/>
                    <a:pt x="9216" y="1429"/>
                  </a:cubicBezTo>
                  <a:cubicBezTo>
                    <a:pt x="9788" y="1798"/>
                    <a:pt x="10466" y="2239"/>
                    <a:pt x="11728" y="2239"/>
                  </a:cubicBezTo>
                  <a:cubicBezTo>
                    <a:pt x="12990" y="2239"/>
                    <a:pt x="13645" y="1798"/>
                    <a:pt x="14240" y="1429"/>
                  </a:cubicBezTo>
                  <a:cubicBezTo>
                    <a:pt x="14812" y="1060"/>
                    <a:pt x="15300" y="751"/>
                    <a:pt x="16360" y="751"/>
                  </a:cubicBezTo>
                  <a:cubicBezTo>
                    <a:pt x="17396" y="751"/>
                    <a:pt x="17884" y="1060"/>
                    <a:pt x="18467" y="1429"/>
                  </a:cubicBezTo>
                  <a:cubicBezTo>
                    <a:pt x="19051" y="1798"/>
                    <a:pt x="19717" y="2239"/>
                    <a:pt x="20979" y="2239"/>
                  </a:cubicBezTo>
                  <a:cubicBezTo>
                    <a:pt x="22253" y="2239"/>
                    <a:pt x="22920" y="1798"/>
                    <a:pt x="23504" y="1429"/>
                  </a:cubicBezTo>
                  <a:cubicBezTo>
                    <a:pt x="24063" y="1060"/>
                    <a:pt x="24551" y="751"/>
                    <a:pt x="25611" y="751"/>
                  </a:cubicBezTo>
                  <a:cubicBezTo>
                    <a:pt x="26671" y="751"/>
                    <a:pt x="27147" y="1060"/>
                    <a:pt x="27730" y="1429"/>
                  </a:cubicBezTo>
                  <a:cubicBezTo>
                    <a:pt x="28302" y="1798"/>
                    <a:pt x="28980" y="2239"/>
                    <a:pt x="30242" y="2239"/>
                  </a:cubicBezTo>
                  <a:cubicBezTo>
                    <a:pt x="31505" y="2239"/>
                    <a:pt x="32171" y="1798"/>
                    <a:pt x="32755" y="1429"/>
                  </a:cubicBezTo>
                  <a:cubicBezTo>
                    <a:pt x="33326" y="1060"/>
                    <a:pt x="33814" y="751"/>
                    <a:pt x="34874" y="751"/>
                  </a:cubicBezTo>
                  <a:cubicBezTo>
                    <a:pt x="35922" y="751"/>
                    <a:pt x="36398" y="1060"/>
                    <a:pt x="36981" y="1429"/>
                  </a:cubicBezTo>
                  <a:lnTo>
                    <a:pt x="37339" y="1655"/>
                  </a:lnTo>
                  <a:cubicBezTo>
                    <a:pt x="37339" y="1477"/>
                    <a:pt x="37350" y="1298"/>
                    <a:pt x="37350" y="1120"/>
                  </a:cubicBezTo>
                  <a:cubicBezTo>
                    <a:pt x="37374" y="1001"/>
                    <a:pt x="37374" y="893"/>
                    <a:pt x="37350" y="774"/>
                  </a:cubicBezTo>
                  <a:cubicBezTo>
                    <a:pt x="36779" y="405"/>
                    <a:pt x="36124" y="1"/>
                    <a:pt x="34886" y="1"/>
                  </a:cubicBezTo>
                  <a:cubicBezTo>
                    <a:pt x="33624" y="1"/>
                    <a:pt x="32945" y="429"/>
                    <a:pt x="32374" y="810"/>
                  </a:cubicBezTo>
                  <a:cubicBezTo>
                    <a:pt x="31802" y="1179"/>
                    <a:pt x="31314" y="1489"/>
                    <a:pt x="30254" y="1489"/>
                  </a:cubicBezTo>
                  <a:cubicBezTo>
                    <a:pt x="29219" y="1489"/>
                    <a:pt x="28718" y="1179"/>
                    <a:pt x="28147" y="810"/>
                  </a:cubicBezTo>
                  <a:cubicBezTo>
                    <a:pt x="27564" y="429"/>
                    <a:pt x="26897" y="1"/>
                    <a:pt x="25623" y="1"/>
                  </a:cubicBezTo>
                  <a:cubicBezTo>
                    <a:pt x="24361" y="1"/>
                    <a:pt x="23694" y="429"/>
                    <a:pt x="23111" y="810"/>
                  </a:cubicBezTo>
                  <a:cubicBezTo>
                    <a:pt x="22551" y="1179"/>
                    <a:pt x="22051" y="1489"/>
                    <a:pt x="21003" y="1489"/>
                  </a:cubicBezTo>
                  <a:cubicBezTo>
                    <a:pt x="19955" y="1489"/>
                    <a:pt x="19467" y="1179"/>
                    <a:pt x="18884" y="810"/>
                  </a:cubicBezTo>
                  <a:cubicBezTo>
                    <a:pt x="18300" y="429"/>
                    <a:pt x="17634" y="1"/>
                    <a:pt x="16372" y="1"/>
                  </a:cubicBezTo>
                  <a:cubicBezTo>
                    <a:pt x="15110" y="1"/>
                    <a:pt x="14455" y="429"/>
                    <a:pt x="13859" y="810"/>
                  </a:cubicBezTo>
                  <a:cubicBezTo>
                    <a:pt x="13288" y="1179"/>
                    <a:pt x="12800" y="1489"/>
                    <a:pt x="11740" y="1489"/>
                  </a:cubicBezTo>
                  <a:cubicBezTo>
                    <a:pt x="10704" y="1489"/>
                    <a:pt x="10204" y="1179"/>
                    <a:pt x="9633" y="810"/>
                  </a:cubicBezTo>
                  <a:cubicBezTo>
                    <a:pt x="9049" y="429"/>
                    <a:pt x="8383" y="1"/>
                    <a:pt x="7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6"/>
            <p:cNvSpPr/>
            <p:nvPr/>
          </p:nvSpPr>
          <p:spPr>
            <a:xfrm>
              <a:off x="7294650" y="1130375"/>
              <a:ext cx="918875" cy="55975"/>
            </a:xfrm>
            <a:custGeom>
              <a:avLst/>
              <a:gdLst/>
              <a:ahLst/>
              <a:cxnLst/>
              <a:rect l="l" t="t" r="r" b="b"/>
              <a:pathLst>
                <a:path w="36755" h="2239" extrusionOk="0">
                  <a:moveTo>
                    <a:pt x="6787" y="0"/>
                  </a:moveTo>
                  <a:cubicBezTo>
                    <a:pt x="5525" y="0"/>
                    <a:pt x="4870" y="429"/>
                    <a:pt x="4274" y="810"/>
                  </a:cubicBezTo>
                  <a:cubicBezTo>
                    <a:pt x="3715" y="1179"/>
                    <a:pt x="3215" y="1489"/>
                    <a:pt x="2167" y="1489"/>
                  </a:cubicBezTo>
                  <a:cubicBezTo>
                    <a:pt x="1119" y="1489"/>
                    <a:pt x="631" y="1179"/>
                    <a:pt x="48" y="810"/>
                  </a:cubicBezTo>
                  <a:cubicBezTo>
                    <a:pt x="36" y="786"/>
                    <a:pt x="24" y="786"/>
                    <a:pt x="0" y="774"/>
                  </a:cubicBezTo>
                  <a:lnTo>
                    <a:pt x="0" y="774"/>
                  </a:lnTo>
                  <a:cubicBezTo>
                    <a:pt x="60" y="1120"/>
                    <a:pt x="143" y="1453"/>
                    <a:pt x="226" y="1774"/>
                  </a:cubicBezTo>
                  <a:cubicBezTo>
                    <a:pt x="703" y="2024"/>
                    <a:pt x="1286" y="2239"/>
                    <a:pt x="2167" y="2239"/>
                  </a:cubicBezTo>
                  <a:cubicBezTo>
                    <a:pt x="3429" y="2239"/>
                    <a:pt x="4084" y="1810"/>
                    <a:pt x="4679" y="1429"/>
                  </a:cubicBezTo>
                  <a:cubicBezTo>
                    <a:pt x="5239" y="1060"/>
                    <a:pt x="5739" y="750"/>
                    <a:pt x="6787" y="750"/>
                  </a:cubicBezTo>
                  <a:cubicBezTo>
                    <a:pt x="7846" y="750"/>
                    <a:pt x="8323" y="1060"/>
                    <a:pt x="8906" y="1429"/>
                  </a:cubicBezTo>
                  <a:cubicBezTo>
                    <a:pt x="9489" y="1810"/>
                    <a:pt x="10156" y="2239"/>
                    <a:pt x="11418" y="2239"/>
                  </a:cubicBezTo>
                  <a:cubicBezTo>
                    <a:pt x="12680" y="2239"/>
                    <a:pt x="13335" y="1810"/>
                    <a:pt x="13930" y="1429"/>
                  </a:cubicBezTo>
                  <a:cubicBezTo>
                    <a:pt x="14502" y="1060"/>
                    <a:pt x="14990" y="750"/>
                    <a:pt x="16050" y="750"/>
                  </a:cubicBezTo>
                  <a:cubicBezTo>
                    <a:pt x="17086" y="750"/>
                    <a:pt x="17586" y="1060"/>
                    <a:pt x="18157" y="1429"/>
                  </a:cubicBezTo>
                  <a:cubicBezTo>
                    <a:pt x="18740" y="1810"/>
                    <a:pt x="19407" y="2239"/>
                    <a:pt x="20681" y="2239"/>
                  </a:cubicBezTo>
                  <a:cubicBezTo>
                    <a:pt x="21943" y="2239"/>
                    <a:pt x="22610" y="1810"/>
                    <a:pt x="23193" y="1429"/>
                  </a:cubicBezTo>
                  <a:cubicBezTo>
                    <a:pt x="23753" y="1060"/>
                    <a:pt x="24253" y="750"/>
                    <a:pt x="25301" y="750"/>
                  </a:cubicBezTo>
                  <a:cubicBezTo>
                    <a:pt x="26360" y="750"/>
                    <a:pt x="26837" y="1060"/>
                    <a:pt x="27420" y="1429"/>
                  </a:cubicBezTo>
                  <a:cubicBezTo>
                    <a:pt x="28004" y="1810"/>
                    <a:pt x="28670" y="2239"/>
                    <a:pt x="29932" y="2239"/>
                  </a:cubicBezTo>
                  <a:cubicBezTo>
                    <a:pt x="31194" y="2239"/>
                    <a:pt x="31873" y="1810"/>
                    <a:pt x="32445" y="1429"/>
                  </a:cubicBezTo>
                  <a:cubicBezTo>
                    <a:pt x="33016" y="1060"/>
                    <a:pt x="33504" y="750"/>
                    <a:pt x="34564" y="750"/>
                  </a:cubicBezTo>
                  <a:cubicBezTo>
                    <a:pt x="35564" y="750"/>
                    <a:pt x="36052" y="1024"/>
                    <a:pt x="36588" y="1393"/>
                  </a:cubicBezTo>
                  <a:cubicBezTo>
                    <a:pt x="36647" y="1131"/>
                    <a:pt x="36695" y="870"/>
                    <a:pt x="36755" y="620"/>
                  </a:cubicBezTo>
                  <a:cubicBezTo>
                    <a:pt x="36231" y="286"/>
                    <a:pt x="35600" y="0"/>
                    <a:pt x="34564" y="0"/>
                  </a:cubicBezTo>
                  <a:cubicBezTo>
                    <a:pt x="33302" y="0"/>
                    <a:pt x="32623" y="429"/>
                    <a:pt x="32052" y="810"/>
                  </a:cubicBezTo>
                  <a:cubicBezTo>
                    <a:pt x="31480" y="1179"/>
                    <a:pt x="30992" y="1489"/>
                    <a:pt x="29932" y="1489"/>
                  </a:cubicBezTo>
                  <a:cubicBezTo>
                    <a:pt x="28897" y="1489"/>
                    <a:pt x="28396" y="1179"/>
                    <a:pt x="27825" y="810"/>
                  </a:cubicBezTo>
                  <a:cubicBezTo>
                    <a:pt x="27242" y="429"/>
                    <a:pt x="26575" y="0"/>
                    <a:pt x="25301" y="0"/>
                  </a:cubicBezTo>
                  <a:cubicBezTo>
                    <a:pt x="24039" y="0"/>
                    <a:pt x="23372" y="429"/>
                    <a:pt x="22789" y="810"/>
                  </a:cubicBezTo>
                  <a:cubicBezTo>
                    <a:pt x="22229" y="1179"/>
                    <a:pt x="21729" y="1489"/>
                    <a:pt x="20681" y="1489"/>
                  </a:cubicBezTo>
                  <a:cubicBezTo>
                    <a:pt x="19633" y="1489"/>
                    <a:pt x="19145" y="1179"/>
                    <a:pt x="18562" y="810"/>
                  </a:cubicBezTo>
                  <a:cubicBezTo>
                    <a:pt x="17978" y="429"/>
                    <a:pt x="17312" y="0"/>
                    <a:pt x="16050" y="0"/>
                  </a:cubicBezTo>
                  <a:cubicBezTo>
                    <a:pt x="14788" y="0"/>
                    <a:pt x="14133" y="429"/>
                    <a:pt x="13537" y="810"/>
                  </a:cubicBezTo>
                  <a:cubicBezTo>
                    <a:pt x="12966" y="1179"/>
                    <a:pt x="12478" y="1489"/>
                    <a:pt x="11418" y="1489"/>
                  </a:cubicBezTo>
                  <a:cubicBezTo>
                    <a:pt x="10382" y="1489"/>
                    <a:pt x="9882" y="1179"/>
                    <a:pt x="9311" y="810"/>
                  </a:cubicBezTo>
                  <a:cubicBezTo>
                    <a:pt x="8727" y="429"/>
                    <a:pt x="8061" y="0"/>
                    <a:pt x="6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6"/>
            <p:cNvSpPr/>
            <p:nvPr/>
          </p:nvSpPr>
          <p:spPr>
            <a:xfrm>
              <a:off x="7331250" y="1225625"/>
              <a:ext cx="858175" cy="55975"/>
            </a:xfrm>
            <a:custGeom>
              <a:avLst/>
              <a:gdLst/>
              <a:ahLst/>
              <a:cxnLst/>
              <a:rect l="l" t="t" r="r" b="b"/>
              <a:pathLst>
                <a:path w="34327" h="2239" extrusionOk="0">
                  <a:moveTo>
                    <a:pt x="5323" y="0"/>
                  </a:moveTo>
                  <a:cubicBezTo>
                    <a:pt x="4061" y="0"/>
                    <a:pt x="3406" y="441"/>
                    <a:pt x="2810" y="810"/>
                  </a:cubicBezTo>
                  <a:cubicBezTo>
                    <a:pt x="2251" y="1179"/>
                    <a:pt x="1751" y="1489"/>
                    <a:pt x="703" y="1489"/>
                  </a:cubicBezTo>
                  <a:cubicBezTo>
                    <a:pt x="429" y="1489"/>
                    <a:pt x="203" y="1477"/>
                    <a:pt x="1" y="1429"/>
                  </a:cubicBezTo>
                  <a:lnTo>
                    <a:pt x="1" y="1429"/>
                  </a:lnTo>
                  <a:cubicBezTo>
                    <a:pt x="120" y="1703"/>
                    <a:pt x="251" y="1965"/>
                    <a:pt x="405" y="2227"/>
                  </a:cubicBezTo>
                  <a:cubicBezTo>
                    <a:pt x="501" y="2227"/>
                    <a:pt x="596" y="2239"/>
                    <a:pt x="703" y="2239"/>
                  </a:cubicBezTo>
                  <a:cubicBezTo>
                    <a:pt x="1965" y="2239"/>
                    <a:pt x="2620" y="1810"/>
                    <a:pt x="3215" y="1429"/>
                  </a:cubicBezTo>
                  <a:cubicBezTo>
                    <a:pt x="3775" y="1060"/>
                    <a:pt x="4275" y="750"/>
                    <a:pt x="5323" y="750"/>
                  </a:cubicBezTo>
                  <a:cubicBezTo>
                    <a:pt x="6382" y="750"/>
                    <a:pt x="6859" y="1060"/>
                    <a:pt x="7442" y="1429"/>
                  </a:cubicBezTo>
                  <a:cubicBezTo>
                    <a:pt x="8025" y="1810"/>
                    <a:pt x="8692" y="2239"/>
                    <a:pt x="9954" y="2239"/>
                  </a:cubicBezTo>
                  <a:cubicBezTo>
                    <a:pt x="11216" y="2239"/>
                    <a:pt x="11871" y="1810"/>
                    <a:pt x="12466" y="1429"/>
                  </a:cubicBezTo>
                  <a:cubicBezTo>
                    <a:pt x="13038" y="1060"/>
                    <a:pt x="13526" y="750"/>
                    <a:pt x="14586" y="750"/>
                  </a:cubicBezTo>
                  <a:cubicBezTo>
                    <a:pt x="15622" y="750"/>
                    <a:pt x="16122" y="1060"/>
                    <a:pt x="16693" y="1429"/>
                  </a:cubicBezTo>
                  <a:cubicBezTo>
                    <a:pt x="17276" y="1810"/>
                    <a:pt x="17943" y="2239"/>
                    <a:pt x="19217" y="2239"/>
                  </a:cubicBezTo>
                  <a:cubicBezTo>
                    <a:pt x="20479" y="2239"/>
                    <a:pt x="21146" y="1810"/>
                    <a:pt x="21729" y="1429"/>
                  </a:cubicBezTo>
                  <a:cubicBezTo>
                    <a:pt x="22289" y="1060"/>
                    <a:pt x="22789" y="750"/>
                    <a:pt x="23837" y="750"/>
                  </a:cubicBezTo>
                  <a:cubicBezTo>
                    <a:pt x="24896" y="750"/>
                    <a:pt x="25373" y="1060"/>
                    <a:pt x="25956" y="1429"/>
                  </a:cubicBezTo>
                  <a:cubicBezTo>
                    <a:pt x="26540" y="1810"/>
                    <a:pt x="27206" y="2239"/>
                    <a:pt x="28468" y="2239"/>
                  </a:cubicBezTo>
                  <a:cubicBezTo>
                    <a:pt x="29730" y="2239"/>
                    <a:pt x="30409" y="1810"/>
                    <a:pt x="30981" y="1429"/>
                  </a:cubicBezTo>
                  <a:cubicBezTo>
                    <a:pt x="31552" y="1060"/>
                    <a:pt x="32040" y="750"/>
                    <a:pt x="33100" y="750"/>
                  </a:cubicBezTo>
                  <a:cubicBezTo>
                    <a:pt x="33481" y="750"/>
                    <a:pt x="33802" y="798"/>
                    <a:pt x="34052" y="870"/>
                  </a:cubicBezTo>
                  <a:cubicBezTo>
                    <a:pt x="34148" y="643"/>
                    <a:pt x="34243" y="405"/>
                    <a:pt x="34326" y="179"/>
                  </a:cubicBezTo>
                  <a:cubicBezTo>
                    <a:pt x="34005" y="84"/>
                    <a:pt x="33588" y="0"/>
                    <a:pt x="33100" y="0"/>
                  </a:cubicBezTo>
                  <a:cubicBezTo>
                    <a:pt x="31838" y="0"/>
                    <a:pt x="31159" y="441"/>
                    <a:pt x="30588" y="810"/>
                  </a:cubicBezTo>
                  <a:cubicBezTo>
                    <a:pt x="30016" y="1179"/>
                    <a:pt x="29528" y="1489"/>
                    <a:pt x="28468" y="1489"/>
                  </a:cubicBezTo>
                  <a:cubicBezTo>
                    <a:pt x="27433" y="1489"/>
                    <a:pt x="26932" y="1179"/>
                    <a:pt x="26361" y="810"/>
                  </a:cubicBezTo>
                  <a:cubicBezTo>
                    <a:pt x="25778" y="441"/>
                    <a:pt x="25111" y="0"/>
                    <a:pt x="23837" y="0"/>
                  </a:cubicBezTo>
                  <a:cubicBezTo>
                    <a:pt x="22575" y="0"/>
                    <a:pt x="21908" y="441"/>
                    <a:pt x="21325" y="810"/>
                  </a:cubicBezTo>
                  <a:cubicBezTo>
                    <a:pt x="20765" y="1179"/>
                    <a:pt x="20265" y="1489"/>
                    <a:pt x="19217" y="1489"/>
                  </a:cubicBezTo>
                  <a:cubicBezTo>
                    <a:pt x="18169" y="1489"/>
                    <a:pt x="17681" y="1179"/>
                    <a:pt x="17098" y="810"/>
                  </a:cubicBezTo>
                  <a:cubicBezTo>
                    <a:pt x="16514" y="441"/>
                    <a:pt x="15848" y="0"/>
                    <a:pt x="14586" y="0"/>
                  </a:cubicBezTo>
                  <a:cubicBezTo>
                    <a:pt x="13324" y="0"/>
                    <a:pt x="12669" y="441"/>
                    <a:pt x="12073" y="810"/>
                  </a:cubicBezTo>
                  <a:cubicBezTo>
                    <a:pt x="11502" y="1179"/>
                    <a:pt x="11014" y="1489"/>
                    <a:pt x="9954" y="1489"/>
                  </a:cubicBezTo>
                  <a:cubicBezTo>
                    <a:pt x="8918" y="1489"/>
                    <a:pt x="8418" y="1179"/>
                    <a:pt x="7847" y="810"/>
                  </a:cubicBezTo>
                  <a:cubicBezTo>
                    <a:pt x="7263" y="441"/>
                    <a:pt x="6597" y="0"/>
                    <a:pt x="5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6"/>
            <p:cNvSpPr/>
            <p:nvPr/>
          </p:nvSpPr>
          <p:spPr>
            <a:xfrm>
              <a:off x="7386325" y="1321475"/>
              <a:ext cx="754875" cy="55375"/>
            </a:xfrm>
            <a:custGeom>
              <a:avLst/>
              <a:gdLst/>
              <a:ahLst/>
              <a:cxnLst/>
              <a:rect l="l" t="t" r="r" b="b"/>
              <a:pathLst>
                <a:path w="30195" h="2215" extrusionOk="0">
                  <a:moveTo>
                    <a:pt x="3120" y="0"/>
                  </a:moveTo>
                  <a:cubicBezTo>
                    <a:pt x="1858" y="0"/>
                    <a:pt x="1203" y="429"/>
                    <a:pt x="607" y="798"/>
                  </a:cubicBezTo>
                  <a:cubicBezTo>
                    <a:pt x="405" y="929"/>
                    <a:pt x="203" y="1048"/>
                    <a:pt x="0" y="1155"/>
                  </a:cubicBezTo>
                  <a:cubicBezTo>
                    <a:pt x="167" y="1346"/>
                    <a:pt x="310" y="1548"/>
                    <a:pt x="476" y="1739"/>
                  </a:cubicBezTo>
                  <a:cubicBezTo>
                    <a:pt x="667" y="1631"/>
                    <a:pt x="846" y="1512"/>
                    <a:pt x="1012" y="1405"/>
                  </a:cubicBezTo>
                  <a:cubicBezTo>
                    <a:pt x="1572" y="1036"/>
                    <a:pt x="2072" y="726"/>
                    <a:pt x="3120" y="726"/>
                  </a:cubicBezTo>
                  <a:cubicBezTo>
                    <a:pt x="4179" y="726"/>
                    <a:pt x="4656" y="1036"/>
                    <a:pt x="5239" y="1405"/>
                  </a:cubicBezTo>
                  <a:cubicBezTo>
                    <a:pt x="5822" y="1774"/>
                    <a:pt x="6489" y="2215"/>
                    <a:pt x="7751" y="2215"/>
                  </a:cubicBezTo>
                  <a:cubicBezTo>
                    <a:pt x="9013" y="2215"/>
                    <a:pt x="9668" y="1774"/>
                    <a:pt x="10263" y="1405"/>
                  </a:cubicBezTo>
                  <a:cubicBezTo>
                    <a:pt x="10835" y="1036"/>
                    <a:pt x="11323" y="726"/>
                    <a:pt x="12383" y="726"/>
                  </a:cubicBezTo>
                  <a:cubicBezTo>
                    <a:pt x="13419" y="726"/>
                    <a:pt x="13919" y="1036"/>
                    <a:pt x="14490" y="1405"/>
                  </a:cubicBezTo>
                  <a:cubicBezTo>
                    <a:pt x="15073" y="1774"/>
                    <a:pt x="15740" y="2215"/>
                    <a:pt x="17014" y="2215"/>
                  </a:cubicBezTo>
                  <a:cubicBezTo>
                    <a:pt x="18276" y="2215"/>
                    <a:pt x="18943" y="1774"/>
                    <a:pt x="19526" y="1405"/>
                  </a:cubicBezTo>
                  <a:cubicBezTo>
                    <a:pt x="20086" y="1036"/>
                    <a:pt x="20586" y="726"/>
                    <a:pt x="21634" y="726"/>
                  </a:cubicBezTo>
                  <a:cubicBezTo>
                    <a:pt x="22693" y="726"/>
                    <a:pt x="23170" y="1036"/>
                    <a:pt x="23753" y="1405"/>
                  </a:cubicBezTo>
                  <a:cubicBezTo>
                    <a:pt x="24337" y="1774"/>
                    <a:pt x="25003" y="2215"/>
                    <a:pt x="26265" y="2215"/>
                  </a:cubicBezTo>
                  <a:cubicBezTo>
                    <a:pt x="27527" y="2215"/>
                    <a:pt x="28206" y="1774"/>
                    <a:pt x="28778" y="1405"/>
                  </a:cubicBezTo>
                  <a:cubicBezTo>
                    <a:pt x="29016" y="1238"/>
                    <a:pt x="29254" y="1107"/>
                    <a:pt x="29504" y="988"/>
                  </a:cubicBezTo>
                  <a:cubicBezTo>
                    <a:pt x="29742" y="679"/>
                    <a:pt x="29980" y="345"/>
                    <a:pt x="30194" y="24"/>
                  </a:cubicBezTo>
                  <a:lnTo>
                    <a:pt x="30194" y="24"/>
                  </a:lnTo>
                  <a:cubicBezTo>
                    <a:pt x="29373" y="155"/>
                    <a:pt x="28861" y="500"/>
                    <a:pt x="28385" y="798"/>
                  </a:cubicBezTo>
                  <a:cubicBezTo>
                    <a:pt x="27813" y="1167"/>
                    <a:pt x="27325" y="1488"/>
                    <a:pt x="26265" y="1488"/>
                  </a:cubicBezTo>
                  <a:cubicBezTo>
                    <a:pt x="25230" y="1488"/>
                    <a:pt x="24729" y="1167"/>
                    <a:pt x="24158" y="798"/>
                  </a:cubicBezTo>
                  <a:cubicBezTo>
                    <a:pt x="23575" y="429"/>
                    <a:pt x="22908" y="0"/>
                    <a:pt x="21634" y="0"/>
                  </a:cubicBezTo>
                  <a:cubicBezTo>
                    <a:pt x="20372" y="0"/>
                    <a:pt x="19705" y="429"/>
                    <a:pt x="19122" y="798"/>
                  </a:cubicBezTo>
                  <a:cubicBezTo>
                    <a:pt x="18562" y="1167"/>
                    <a:pt x="18062" y="1488"/>
                    <a:pt x="17014" y="1488"/>
                  </a:cubicBezTo>
                  <a:cubicBezTo>
                    <a:pt x="15966" y="1488"/>
                    <a:pt x="15478" y="1167"/>
                    <a:pt x="14895" y="798"/>
                  </a:cubicBezTo>
                  <a:cubicBezTo>
                    <a:pt x="14311" y="429"/>
                    <a:pt x="13645" y="0"/>
                    <a:pt x="12383" y="0"/>
                  </a:cubicBezTo>
                  <a:cubicBezTo>
                    <a:pt x="11121" y="0"/>
                    <a:pt x="10466" y="429"/>
                    <a:pt x="9870" y="798"/>
                  </a:cubicBezTo>
                  <a:cubicBezTo>
                    <a:pt x="9299" y="1167"/>
                    <a:pt x="8811" y="1488"/>
                    <a:pt x="7751" y="1488"/>
                  </a:cubicBezTo>
                  <a:cubicBezTo>
                    <a:pt x="6715" y="1488"/>
                    <a:pt x="6215" y="1167"/>
                    <a:pt x="5644" y="798"/>
                  </a:cubicBezTo>
                  <a:cubicBezTo>
                    <a:pt x="5060" y="429"/>
                    <a:pt x="4394" y="0"/>
                    <a:pt x="3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6"/>
            <p:cNvSpPr/>
            <p:nvPr/>
          </p:nvSpPr>
          <p:spPr>
            <a:xfrm>
              <a:off x="7450900" y="1417025"/>
              <a:ext cx="563500" cy="55675"/>
            </a:xfrm>
            <a:custGeom>
              <a:avLst/>
              <a:gdLst/>
              <a:ahLst/>
              <a:cxnLst/>
              <a:rect l="l" t="t" r="r" b="b"/>
              <a:pathLst>
                <a:path w="22540" h="2227" extrusionOk="0">
                  <a:moveTo>
                    <a:pt x="560" y="0"/>
                  </a:moveTo>
                  <a:cubicBezTo>
                    <a:pt x="358" y="0"/>
                    <a:pt x="179" y="12"/>
                    <a:pt x="1" y="24"/>
                  </a:cubicBezTo>
                  <a:cubicBezTo>
                    <a:pt x="298" y="286"/>
                    <a:pt x="596" y="524"/>
                    <a:pt x="918" y="762"/>
                  </a:cubicBezTo>
                  <a:cubicBezTo>
                    <a:pt x="1715" y="810"/>
                    <a:pt x="2168" y="1095"/>
                    <a:pt x="2656" y="1429"/>
                  </a:cubicBezTo>
                  <a:cubicBezTo>
                    <a:pt x="3239" y="1798"/>
                    <a:pt x="3906" y="2227"/>
                    <a:pt x="5168" y="2227"/>
                  </a:cubicBezTo>
                  <a:cubicBezTo>
                    <a:pt x="6430" y="2227"/>
                    <a:pt x="7085" y="1798"/>
                    <a:pt x="7680" y="1429"/>
                  </a:cubicBezTo>
                  <a:cubicBezTo>
                    <a:pt x="8252" y="1060"/>
                    <a:pt x="8740" y="738"/>
                    <a:pt x="9800" y="738"/>
                  </a:cubicBezTo>
                  <a:cubicBezTo>
                    <a:pt x="10836" y="738"/>
                    <a:pt x="11336" y="1060"/>
                    <a:pt x="11907" y="1429"/>
                  </a:cubicBezTo>
                  <a:cubicBezTo>
                    <a:pt x="12490" y="1798"/>
                    <a:pt x="13157" y="2227"/>
                    <a:pt x="14431" y="2227"/>
                  </a:cubicBezTo>
                  <a:cubicBezTo>
                    <a:pt x="15693" y="2227"/>
                    <a:pt x="16360" y="1798"/>
                    <a:pt x="16943" y="1429"/>
                  </a:cubicBezTo>
                  <a:cubicBezTo>
                    <a:pt x="17503" y="1060"/>
                    <a:pt x="18003" y="738"/>
                    <a:pt x="19051" y="738"/>
                  </a:cubicBezTo>
                  <a:cubicBezTo>
                    <a:pt x="20110" y="738"/>
                    <a:pt x="20587" y="1060"/>
                    <a:pt x="21170" y="1429"/>
                  </a:cubicBezTo>
                  <a:cubicBezTo>
                    <a:pt x="21361" y="1548"/>
                    <a:pt x="21551" y="1679"/>
                    <a:pt x="21777" y="1798"/>
                  </a:cubicBezTo>
                  <a:cubicBezTo>
                    <a:pt x="22027" y="1655"/>
                    <a:pt x="22289" y="1488"/>
                    <a:pt x="22539" y="1322"/>
                  </a:cubicBezTo>
                  <a:cubicBezTo>
                    <a:pt x="22182" y="1179"/>
                    <a:pt x="21896" y="1000"/>
                    <a:pt x="21587" y="798"/>
                  </a:cubicBezTo>
                  <a:cubicBezTo>
                    <a:pt x="21003" y="429"/>
                    <a:pt x="20337" y="0"/>
                    <a:pt x="19075" y="0"/>
                  </a:cubicBezTo>
                  <a:cubicBezTo>
                    <a:pt x="17801" y="0"/>
                    <a:pt x="17134" y="429"/>
                    <a:pt x="16551" y="798"/>
                  </a:cubicBezTo>
                  <a:cubicBezTo>
                    <a:pt x="15991" y="1179"/>
                    <a:pt x="15503" y="1488"/>
                    <a:pt x="14443" y="1488"/>
                  </a:cubicBezTo>
                  <a:cubicBezTo>
                    <a:pt x="13395" y="1488"/>
                    <a:pt x="12907" y="1179"/>
                    <a:pt x="12324" y="798"/>
                  </a:cubicBezTo>
                  <a:cubicBezTo>
                    <a:pt x="11752" y="429"/>
                    <a:pt x="11074" y="0"/>
                    <a:pt x="9812" y="0"/>
                  </a:cubicBezTo>
                  <a:cubicBezTo>
                    <a:pt x="8550" y="0"/>
                    <a:pt x="7895" y="429"/>
                    <a:pt x="7299" y="798"/>
                  </a:cubicBezTo>
                  <a:cubicBezTo>
                    <a:pt x="6728" y="1179"/>
                    <a:pt x="6240" y="1488"/>
                    <a:pt x="5180" y="1488"/>
                  </a:cubicBezTo>
                  <a:cubicBezTo>
                    <a:pt x="4144" y="1488"/>
                    <a:pt x="3656" y="1179"/>
                    <a:pt x="3073" y="798"/>
                  </a:cubicBezTo>
                  <a:cubicBezTo>
                    <a:pt x="2489" y="429"/>
                    <a:pt x="1822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46"/>
          <p:cNvSpPr/>
          <p:nvPr/>
        </p:nvSpPr>
        <p:spPr>
          <a:xfrm>
            <a:off x="7713109" y="466421"/>
            <a:ext cx="916500" cy="9165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6"/>
          <p:cNvSpPr/>
          <p:nvPr/>
        </p:nvSpPr>
        <p:spPr>
          <a:xfrm>
            <a:off x="8007986" y="723555"/>
            <a:ext cx="326978" cy="402291"/>
          </a:xfrm>
          <a:custGeom>
            <a:avLst/>
            <a:gdLst/>
            <a:ahLst/>
            <a:cxnLst/>
            <a:rect l="l" t="t" r="r" b="b"/>
            <a:pathLst>
              <a:path w="9490" h="11675" extrusionOk="0">
                <a:moveTo>
                  <a:pt x="6043" y="680"/>
                </a:moveTo>
                <a:cubicBezTo>
                  <a:pt x="6442" y="680"/>
                  <a:pt x="6774" y="1005"/>
                  <a:pt x="6740" y="1431"/>
                </a:cubicBezTo>
                <a:cubicBezTo>
                  <a:pt x="6716" y="1752"/>
                  <a:pt x="6442" y="2026"/>
                  <a:pt x="6120" y="2050"/>
                </a:cubicBezTo>
                <a:cubicBezTo>
                  <a:pt x="6113" y="2050"/>
                  <a:pt x="6106" y="2050"/>
                  <a:pt x="6099" y="2050"/>
                </a:cubicBezTo>
                <a:cubicBezTo>
                  <a:pt x="5691" y="2050"/>
                  <a:pt x="5347" y="1721"/>
                  <a:pt x="5370" y="1300"/>
                </a:cubicBezTo>
                <a:cubicBezTo>
                  <a:pt x="5406" y="979"/>
                  <a:pt x="5668" y="705"/>
                  <a:pt x="6001" y="681"/>
                </a:cubicBezTo>
                <a:cubicBezTo>
                  <a:pt x="6015" y="680"/>
                  <a:pt x="6029" y="680"/>
                  <a:pt x="6043" y="680"/>
                </a:cubicBezTo>
                <a:close/>
                <a:moveTo>
                  <a:pt x="3064" y="2186"/>
                </a:moveTo>
                <a:cubicBezTo>
                  <a:pt x="3102" y="2186"/>
                  <a:pt x="3141" y="2192"/>
                  <a:pt x="3180" y="2205"/>
                </a:cubicBezTo>
                <a:lnTo>
                  <a:pt x="3822" y="2419"/>
                </a:lnTo>
                <a:cubicBezTo>
                  <a:pt x="3953" y="2467"/>
                  <a:pt x="4049" y="2586"/>
                  <a:pt x="4049" y="2741"/>
                </a:cubicBezTo>
                <a:lnTo>
                  <a:pt x="3358" y="4443"/>
                </a:lnTo>
                <a:lnTo>
                  <a:pt x="2168" y="4027"/>
                </a:lnTo>
                <a:lnTo>
                  <a:pt x="2751" y="2407"/>
                </a:lnTo>
                <a:cubicBezTo>
                  <a:pt x="2798" y="2267"/>
                  <a:pt x="2925" y="2186"/>
                  <a:pt x="3064" y="2186"/>
                </a:cubicBezTo>
                <a:close/>
                <a:moveTo>
                  <a:pt x="1345" y="4473"/>
                </a:moveTo>
                <a:cubicBezTo>
                  <a:pt x="1381" y="4473"/>
                  <a:pt x="1417" y="4479"/>
                  <a:pt x="1453" y="4491"/>
                </a:cubicBezTo>
                <a:cubicBezTo>
                  <a:pt x="1596" y="4539"/>
                  <a:pt x="2977" y="5027"/>
                  <a:pt x="3108" y="5074"/>
                </a:cubicBezTo>
                <a:lnTo>
                  <a:pt x="2703" y="6086"/>
                </a:lnTo>
                <a:cubicBezTo>
                  <a:pt x="2659" y="6192"/>
                  <a:pt x="2550" y="6252"/>
                  <a:pt x="2434" y="6252"/>
                </a:cubicBezTo>
                <a:cubicBezTo>
                  <a:pt x="2393" y="6252"/>
                  <a:pt x="2351" y="6245"/>
                  <a:pt x="2310" y="6229"/>
                </a:cubicBezTo>
                <a:lnTo>
                  <a:pt x="1013" y="5777"/>
                </a:lnTo>
                <a:cubicBezTo>
                  <a:pt x="834" y="5717"/>
                  <a:pt x="739" y="5515"/>
                  <a:pt x="798" y="5336"/>
                </a:cubicBezTo>
                <a:lnTo>
                  <a:pt x="1025" y="4705"/>
                </a:lnTo>
                <a:cubicBezTo>
                  <a:pt x="1072" y="4563"/>
                  <a:pt x="1203" y="4473"/>
                  <a:pt x="1345" y="4473"/>
                </a:cubicBezTo>
                <a:close/>
                <a:moveTo>
                  <a:pt x="3299" y="7479"/>
                </a:moveTo>
                <a:lnTo>
                  <a:pt x="3989" y="7825"/>
                </a:lnTo>
                <a:lnTo>
                  <a:pt x="3989" y="9265"/>
                </a:lnTo>
                <a:lnTo>
                  <a:pt x="4001" y="9265"/>
                </a:lnTo>
                <a:cubicBezTo>
                  <a:pt x="4001" y="9384"/>
                  <a:pt x="3942" y="9492"/>
                  <a:pt x="3858" y="9551"/>
                </a:cubicBezTo>
                <a:lnTo>
                  <a:pt x="1798" y="10920"/>
                </a:lnTo>
                <a:cubicBezTo>
                  <a:pt x="1737" y="10960"/>
                  <a:pt x="1671" y="10978"/>
                  <a:pt x="1607" y="10978"/>
                </a:cubicBezTo>
                <a:cubicBezTo>
                  <a:pt x="1496" y="10978"/>
                  <a:pt x="1390" y="10923"/>
                  <a:pt x="1322" y="10825"/>
                </a:cubicBezTo>
                <a:cubicBezTo>
                  <a:pt x="1215" y="10670"/>
                  <a:pt x="1263" y="10456"/>
                  <a:pt x="1406" y="10349"/>
                </a:cubicBezTo>
                <a:lnTo>
                  <a:pt x="3001" y="9301"/>
                </a:lnTo>
                <a:cubicBezTo>
                  <a:pt x="3191" y="9158"/>
                  <a:pt x="3299" y="8956"/>
                  <a:pt x="3299" y="8730"/>
                </a:cubicBezTo>
                <a:lnTo>
                  <a:pt x="3299" y="7479"/>
                </a:lnTo>
                <a:close/>
                <a:moveTo>
                  <a:pt x="5027" y="2713"/>
                </a:moveTo>
                <a:cubicBezTo>
                  <a:pt x="5133" y="2713"/>
                  <a:pt x="5239" y="2762"/>
                  <a:pt x="5311" y="2872"/>
                </a:cubicBezTo>
                <a:lnTo>
                  <a:pt x="6466" y="4610"/>
                </a:lnTo>
                <a:cubicBezTo>
                  <a:pt x="6525" y="4705"/>
                  <a:pt x="6632" y="4765"/>
                  <a:pt x="6751" y="4765"/>
                </a:cubicBezTo>
                <a:lnTo>
                  <a:pt x="8430" y="4765"/>
                </a:lnTo>
                <a:cubicBezTo>
                  <a:pt x="8609" y="4765"/>
                  <a:pt x="8775" y="4896"/>
                  <a:pt x="8787" y="5086"/>
                </a:cubicBezTo>
                <a:cubicBezTo>
                  <a:pt x="8811" y="5301"/>
                  <a:pt x="8645" y="5455"/>
                  <a:pt x="8454" y="5455"/>
                </a:cubicBezTo>
                <a:lnTo>
                  <a:pt x="6394" y="5455"/>
                </a:lnTo>
                <a:cubicBezTo>
                  <a:pt x="6275" y="5455"/>
                  <a:pt x="6180" y="5396"/>
                  <a:pt x="6120" y="5312"/>
                </a:cubicBezTo>
                <a:lnTo>
                  <a:pt x="5477" y="4348"/>
                </a:lnTo>
                <a:cubicBezTo>
                  <a:pt x="5412" y="4250"/>
                  <a:pt x="5307" y="4192"/>
                  <a:pt x="5180" y="4192"/>
                </a:cubicBezTo>
                <a:cubicBezTo>
                  <a:pt x="5168" y="4192"/>
                  <a:pt x="5156" y="4192"/>
                  <a:pt x="5144" y="4193"/>
                </a:cubicBezTo>
                <a:cubicBezTo>
                  <a:pt x="5025" y="4205"/>
                  <a:pt x="4906" y="4288"/>
                  <a:pt x="4870" y="4408"/>
                </a:cubicBezTo>
                <a:lnTo>
                  <a:pt x="4203" y="6027"/>
                </a:lnTo>
                <a:cubicBezTo>
                  <a:pt x="4144" y="6193"/>
                  <a:pt x="4203" y="6384"/>
                  <a:pt x="4370" y="6455"/>
                </a:cubicBezTo>
                <a:lnTo>
                  <a:pt x="6549" y="7539"/>
                </a:lnTo>
                <a:cubicBezTo>
                  <a:pt x="6668" y="7598"/>
                  <a:pt x="6740" y="7717"/>
                  <a:pt x="6740" y="7860"/>
                </a:cubicBezTo>
                <a:lnTo>
                  <a:pt x="6740" y="10623"/>
                </a:lnTo>
                <a:cubicBezTo>
                  <a:pt x="6740" y="10801"/>
                  <a:pt x="6609" y="10968"/>
                  <a:pt x="6406" y="10980"/>
                </a:cubicBezTo>
                <a:cubicBezTo>
                  <a:pt x="6399" y="10980"/>
                  <a:pt x="6392" y="10980"/>
                  <a:pt x="6386" y="10980"/>
                </a:cubicBezTo>
                <a:cubicBezTo>
                  <a:pt x="6204" y="10980"/>
                  <a:pt x="6049" y="10830"/>
                  <a:pt x="6049" y="10635"/>
                </a:cubicBezTo>
                <a:lnTo>
                  <a:pt x="6049" y="8277"/>
                </a:lnTo>
                <a:cubicBezTo>
                  <a:pt x="6049" y="8134"/>
                  <a:pt x="5978" y="8015"/>
                  <a:pt x="5858" y="7956"/>
                </a:cubicBezTo>
                <a:lnTo>
                  <a:pt x="3489" y="6789"/>
                </a:lnTo>
                <a:cubicBezTo>
                  <a:pt x="3334" y="6705"/>
                  <a:pt x="3275" y="6515"/>
                  <a:pt x="3334" y="6348"/>
                </a:cubicBezTo>
                <a:lnTo>
                  <a:pt x="4715" y="2895"/>
                </a:lnTo>
                <a:cubicBezTo>
                  <a:pt x="4780" y="2780"/>
                  <a:pt x="4903" y="2713"/>
                  <a:pt x="5027" y="2713"/>
                </a:cubicBezTo>
                <a:close/>
                <a:moveTo>
                  <a:pt x="6069" y="1"/>
                </a:moveTo>
                <a:cubicBezTo>
                  <a:pt x="5312" y="1"/>
                  <a:pt x="4704" y="619"/>
                  <a:pt x="4704" y="1371"/>
                </a:cubicBezTo>
                <a:cubicBezTo>
                  <a:pt x="4704" y="1621"/>
                  <a:pt x="4775" y="1860"/>
                  <a:pt x="4894" y="2062"/>
                </a:cubicBezTo>
                <a:cubicBezTo>
                  <a:pt x="4775" y="2086"/>
                  <a:pt x="4668" y="2122"/>
                  <a:pt x="4573" y="2169"/>
                </a:cubicBezTo>
                <a:cubicBezTo>
                  <a:pt x="4454" y="2002"/>
                  <a:pt x="4287" y="1872"/>
                  <a:pt x="4073" y="1800"/>
                </a:cubicBezTo>
                <a:lnTo>
                  <a:pt x="3441" y="1574"/>
                </a:lnTo>
                <a:cubicBezTo>
                  <a:pt x="3328" y="1534"/>
                  <a:pt x="3213" y="1515"/>
                  <a:pt x="3100" y="1515"/>
                </a:cubicBezTo>
                <a:cubicBezTo>
                  <a:pt x="2677" y="1515"/>
                  <a:pt x="2282" y="1780"/>
                  <a:pt x="2132" y="2193"/>
                </a:cubicBezTo>
                <a:lnTo>
                  <a:pt x="1548" y="3824"/>
                </a:lnTo>
                <a:cubicBezTo>
                  <a:pt x="1491" y="3814"/>
                  <a:pt x="1434" y="3809"/>
                  <a:pt x="1377" y="3809"/>
                </a:cubicBezTo>
                <a:cubicBezTo>
                  <a:pt x="960" y="3809"/>
                  <a:pt x="564" y="4072"/>
                  <a:pt x="417" y="4491"/>
                </a:cubicBezTo>
                <a:lnTo>
                  <a:pt x="191" y="5134"/>
                </a:lnTo>
                <a:cubicBezTo>
                  <a:pt x="1" y="5670"/>
                  <a:pt x="286" y="6253"/>
                  <a:pt x="822" y="6444"/>
                </a:cubicBezTo>
                <a:lnTo>
                  <a:pt x="2108" y="6908"/>
                </a:lnTo>
                <a:cubicBezTo>
                  <a:pt x="2212" y="6943"/>
                  <a:pt x="2324" y="6961"/>
                  <a:pt x="2437" y="6961"/>
                </a:cubicBezTo>
                <a:cubicBezTo>
                  <a:pt x="2518" y="6961"/>
                  <a:pt x="2600" y="6952"/>
                  <a:pt x="2679" y="6932"/>
                </a:cubicBezTo>
                <a:lnTo>
                  <a:pt x="2679" y="8539"/>
                </a:lnTo>
                <a:cubicBezTo>
                  <a:pt x="2679" y="8658"/>
                  <a:pt x="2620" y="8765"/>
                  <a:pt x="2525" y="8825"/>
                </a:cubicBezTo>
                <a:lnTo>
                  <a:pt x="1084" y="9789"/>
                </a:lnTo>
                <a:cubicBezTo>
                  <a:pt x="608" y="10099"/>
                  <a:pt x="489" y="10742"/>
                  <a:pt x="798" y="11218"/>
                </a:cubicBezTo>
                <a:cubicBezTo>
                  <a:pt x="1000" y="11517"/>
                  <a:pt x="1323" y="11675"/>
                  <a:pt x="1654" y="11675"/>
                </a:cubicBezTo>
                <a:cubicBezTo>
                  <a:pt x="1851" y="11675"/>
                  <a:pt x="2050" y="11619"/>
                  <a:pt x="2227" y="11504"/>
                </a:cubicBezTo>
                <a:lnTo>
                  <a:pt x="4287" y="10134"/>
                </a:lnTo>
                <a:cubicBezTo>
                  <a:pt x="4573" y="9944"/>
                  <a:pt x="4751" y="9622"/>
                  <a:pt x="4751" y="9289"/>
                </a:cubicBezTo>
                <a:lnTo>
                  <a:pt x="4751" y="8170"/>
                </a:lnTo>
                <a:lnTo>
                  <a:pt x="5430" y="8515"/>
                </a:lnTo>
                <a:lnTo>
                  <a:pt x="5430" y="10623"/>
                </a:lnTo>
                <a:cubicBezTo>
                  <a:pt x="5430" y="11199"/>
                  <a:pt x="5894" y="11671"/>
                  <a:pt x="6445" y="11671"/>
                </a:cubicBezTo>
                <a:cubicBezTo>
                  <a:pt x="6452" y="11671"/>
                  <a:pt x="6459" y="11670"/>
                  <a:pt x="6466" y="11670"/>
                </a:cubicBezTo>
                <a:cubicBezTo>
                  <a:pt x="7025" y="11647"/>
                  <a:pt x="7478" y="11206"/>
                  <a:pt x="7478" y="10635"/>
                </a:cubicBezTo>
                <a:lnTo>
                  <a:pt x="7478" y="7860"/>
                </a:lnTo>
                <a:cubicBezTo>
                  <a:pt x="7478" y="7467"/>
                  <a:pt x="7263" y="7110"/>
                  <a:pt x="6918" y="6932"/>
                </a:cubicBezTo>
                <a:lnTo>
                  <a:pt x="5025" y="5979"/>
                </a:lnTo>
                <a:lnTo>
                  <a:pt x="5323" y="5253"/>
                </a:lnTo>
                <a:lnTo>
                  <a:pt x="5608" y="5682"/>
                </a:lnTo>
                <a:cubicBezTo>
                  <a:pt x="5799" y="5967"/>
                  <a:pt x="6120" y="6146"/>
                  <a:pt x="6454" y="6146"/>
                </a:cubicBezTo>
                <a:lnTo>
                  <a:pt x="8168" y="6146"/>
                </a:lnTo>
                <a:lnTo>
                  <a:pt x="8168" y="11313"/>
                </a:lnTo>
                <a:cubicBezTo>
                  <a:pt x="8168" y="11492"/>
                  <a:pt x="8323" y="11647"/>
                  <a:pt x="8502" y="11670"/>
                </a:cubicBezTo>
                <a:cubicBezTo>
                  <a:pt x="8508" y="11671"/>
                  <a:pt x="8515" y="11671"/>
                  <a:pt x="8521" y="11671"/>
                </a:cubicBezTo>
                <a:cubicBezTo>
                  <a:pt x="8703" y="11671"/>
                  <a:pt x="8859" y="11509"/>
                  <a:pt x="8859" y="11325"/>
                </a:cubicBezTo>
                <a:lnTo>
                  <a:pt x="8859" y="6086"/>
                </a:lnTo>
                <a:cubicBezTo>
                  <a:pt x="9216" y="5955"/>
                  <a:pt x="9490" y="5551"/>
                  <a:pt x="9478" y="5086"/>
                </a:cubicBezTo>
                <a:cubicBezTo>
                  <a:pt x="9466" y="4539"/>
                  <a:pt x="8990" y="4086"/>
                  <a:pt x="8442" y="4086"/>
                </a:cubicBezTo>
                <a:lnTo>
                  <a:pt x="6954" y="4086"/>
                </a:lnTo>
                <a:lnTo>
                  <a:pt x="6037" y="2717"/>
                </a:lnTo>
                <a:lnTo>
                  <a:pt x="6061" y="2717"/>
                </a:lnTo>
                <a:cubicBezTo>
                  <a:pt x="6835" y="2717"/>
                  <a:pt x="7454" y="2062"/>
                  <a:pt x="7430" y="1288"/>
                </a:cubicBezTo>
                <a:cubicBezTo>
                  <a:pt x="7394" y="598"/>
                  <a:pt x="6835" y="26"/>
                  <a:pt x="6132" y="2"/>
                </a:cubicBezTo>
                <a:cubicBezTo>
                  <a:pt x="6111" y="1"/>
                  <a:pt x="6090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5E8790-9DA6-4775-A7A5-027E4A11749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825" y="394188"/>
            <a:ext cx="3056255" cy="798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31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31"/>
          <p:cNvGrpSpPr/>
          <p:nvPr/>
        </p:nvGrpSpPr>
        <p:grpSpPr>
          <a:xfrm>
            <a:off x="1472350" y="1265551"/>
            <a:ext cx="6200400" cy="2096238"/>
            <a:chOff x="1472350" y="1265551"/>
            <a:chExt cx="6200400" cy="2096238"/>
          </a:xfrm>
        </p:grpSpPr>
        <p:sp>
          <p:nvSpPr>
            <p:cNvPr id="175" name="Google Shape;175;p31"/>
            <p:cNvSpPr/>
            <p:nvPr/>
          </p:nvSpPr>
          <p:spPr>
            <a:xfrm>
              <a:off x="1472350" y="2869789"/>
              <a:ext cx="6200400" cy="49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1"/>
            <p:cNvSpPr/>
            <p:nvPr/>
          </p:nvSpPr>
          <p:spPr>
            <a:xfrm>
              <a:off x="1472350" y="1265551"/>
              <a:ext cx="6200400" cy="161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31"/>
          <p:cNvSpPr txBox="1">
            <a:spLocks noGrp="1"/>
          </p:cNvSpPr>
          <p:nvPr>
            <p:ph type="ctrTitle"/>
          </p:nvPr>
        </p:nvSpPr>
        <p:spPr>
          <a:xfrm>
            <a:off x="1727875" y="1612039"/>
            <a:ext cx="5689200" cy="12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 b="1" dirty="0">
                <a:solidFill>
                  <a:schemeClr val="dk2"/>
                </a:solidFill>
              </a:rPr>
              <a:t>How can YOU be the very best at your job?</a:t>
            </a:r>
            <a:endParaRPr sz="4000" b="1" dirty="0">
              <a:solidFill>
                <a:schemeClr val="dk2"/>
              </a:solidFill>
            </a:endParaRPr>
          </a:p>
        </p:txBody>
      </p:sp>
      <p:grpSp>
        <p:nvGrpSpPr>
          <p:cNvPr id="180" name="Google Shape;180;p31"/>
          <p:cNvGrpSpPr/>
          <p:nvPr/>
        </p:nvGrpSpPr>
        <p:grpSpPr>
          <a:xfrm>
            <a:off x="2511850" y="1619376"/>
            <a:ext cx="4121400" cy="0"/>
            <a:chOff x="2516059" y="1375975"/>
            <a:chExt cx="4121400" cy="0"/>
          </a:xfrm>
        </p:grpSpPr>
        <p:cxnSp>
          <p:nvCxnSpPr>
            <p:cNvPr id="181" name="Google Shape;181;p31"/>
            <p:cNvCxnSpPr/>
            <p:nvPr/>
          </p:nvCxnSpPr>
          <p:spPr>
            <a:xfrm>
              <a:off x="2516059" y="1375975"/>
              <a:ext cx="294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31"/>
            <p:cNvCxnSpPr/>
            <p:nvPr/>
          </p:nvCxnSpPr>
          <p:spPr>
            <a:xfrm>
              <a:off x="6342559" y="1375975"/>
              <a:ext cx="294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6219274-B32A-41CC-91B6-7053D289F914}"/>
              </a:ext>
            </a:extLst>
          </p:cNvPr>
          <p:cNvPicPr/>
          <p:nvPr/>
        </p:nvPicPr>
        <p:blipFill>
          <a:blip r:embed="rId4"/>
          <a:srcRect/>
          <a:stretch/>
        </p:blipFill>
        <p:spPr bwMode="auto">
          <a:xfrm>
            <a:off x="199747" y="165508"/>
            <a:ext cx="3056255" cy="796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9"/>
          <p:cNvPicPr preferRelativeResize="0"/>
          <p:nvPr/>
        </p:nvPicPr>
        <p:blipFill>
          <a:blip r:embed="rId3"/>
          <a:srcRect t="16470" b="16470"/>
          <a:stretch/>
        </p:blipFill>
        <p:spPr>
          <a:xfrm>
            <a:off x="4395800" y="0"/>
            <a:ext cx="4747000" cy="23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 txBox="1">
            <a:spLocks noGrp="1"/>
          </p:cNvSpPr>
          <p:nvPr>
            <p:ph type="title"/>
          </p:nvPr>
        </p:nvSpPr>
        <p:spPr>
          <a:xfrm>
            <a:off x="713100" y="328613"/>
            <a:ext cx="3171600" cy="1600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CA" dirty="0"/>
            </a:br>
            <a:r>
              <a:rPr lang="en-CA" dirty="0"/>
              <a:t>#1: Do one new thing in your region each week!</a:t>
            </a:r>
            <a:endParaRPr dirty="0"/>
          </a:p>
        </p:txBody>
      </p:sp>
      <p:sp>
        <p:nvSpPr>
          <p:cNvPr id="267" name="Google Shape;267;p39"/>
          <p:cNvSpPr txBox="1">
            <a:spLocks noGrp="1"/>
          </p:cNvSpPr>
          <p:nvPr>
            <p:ph type="subTitle" idx="1"/>
          </p:nvPr>
        </p:nvSpPr>
        <p:spPr>
          <a:xfrm>
            <a:off x="71310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Take a Hike.</a:t>
            </a:r>
            <a:endParaRPr dirty="0"/>
          </a:p>
        </p:txBody>
      </p:sp>
      <p:sp>
        <p:nvSpPr>
          <p:cNvPr id="269" name="Google Shape;269;p39"/>
          <p:cNvSpPr txBox="1">
            <a:spLocks noGrp="1"/>
          </p:cNvSpPr>
          <p:nvPr>
            <p:ph type="subTitle" idx="3"/>
          </p:nvPr>
        </p:nvSpPr>
        <p:spPr>
          <a:xfrm>
            <a:off x="3367649" y="3041863"/>
            <a:ext cx="2883131" cy="4580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Visit an Attraction.</a:t>
            </a:r>
            <a:endParaRPr dirty="0"/>
          </a:p>
        </p:txBody>
      </p:sp>
      <p:sp>
        <p:nvSpPr>
          <p:cNvPr id="271" name="Google Shape;271;p39"/>
          <p:cNvSpPr txBox="1">
            <a:spLocks noGrp="1"/>
          </p:cNvSpPr>
          <p:nvPr>
            <p:ph type="subTitle" idx="5"/>
          </p:nvPr>
        </p:nvSpPr>
        <p:spPr>
          <a:xfrm>
            <a:off x="6022200" y="304845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Eat Local. </a:t>
            </a:r>
            <a:endParaRPr dirty="0"/>
          </a:p>
        </p:txBody>
      </p:sp>
      <p:cxnSp>
        <p:nvCxnSpPr>
          <p:cNvPr id="273" name="Google Shape;273;p39"/>
          <p:cNvCxnSpPr/>
          <p:nvPr/>
        </p:nvCxnSpPr>
        <p:spPr>
          <a:xfrm>
            <a:off x="1768050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39"/>
          <p:cNvCxnSpPr/>
          <p:nvPr/>
        </p:nvCxnSpPr>
        <p:spPr>
          <a:xfrm>
            <a:off x="4424550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39"/>
          <p:cNvCxnSpPr/>
          <p:nvPr/>
        </p:nvCxnSpPr>
        <p:spPr>
          <a:xfrm>
            <a:off x="7077150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6" name="Google Shape;276;p39"/>
          <p:cNvGrpSpPr/>
          <p:nvPr/>
        </p:nvGrpSpPr>
        <p:grpSpPr>
          <a:xfrm>
            <a:off x="1695548" y="509999"/>
            <a:ext cx="1207041" cy="1551898"/>
            <a:chOff x="6247450" y="511800"/>
            <a:chExt cx="1221084" cy="1551898"/>
          </a:xfrm>
        </p:grpSpPr>
        <p:sp>
          <p:nvSpPr>
            <p:cNvPr id="277" name="Google Shape;277;p39"/>
            <p:cNvSpPr/>
            <p:nvPr/>
          </p:nvSpPr>
          <p:spPr>
            <a:xfrm>
              <a:off x="6247450" y="1998425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9"/>
            <p:cNvSpPr/>
            <p:nvPr/>
          </p:nvSpPr>
          <p:spPr>
            <a:xfrm>
              <a:off x="6247450" y="511800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>
            <a:spLocks noGrp="1"/>
          </p:cNvSpPr>
          <p:nvPr>
            <p:ph type="title"/>
          </p:nvPr>
        </p:nvSpPr>
        <p:spPr>
          <a:xfrm>
            <a:off x="5349900" y="670500"/>
            <a:ext cx="3017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dirty="0"/>
              <a:t>#2 See COVID-19</a:t>
            </a:r>
            <a:br>
              <a:rPr lang="en-CA" sz="1600" dirty="0"/>
            </a:br>
            <a:r>
              <a:rPr lang="en-CA" sz="1600" dirty="0"/>
              <a:t>as an opportunity for </a:t>
            </a:r>
            <a:r>
              <a:rPr lang="en-CA" dirty="0"/>
              <a:t>tourism.</a:t>
            </a:r>
            <a:endParaRPr dirty="0"/>
          </a:p>
        </p:txBody>
      </p:sp>
      <p:sp>
        <p:nvSpPr>
          <p:cNvPr id="255" name="Google Shape;255;p38"/>
          <p:cNvSpPr txBox="1">
            <a:spLocks noGrp="1"/>
          </p:cNvSpPr>
          <p:nvPr>
            <p:ph type="subTitle" idx="4"/>
          </p:nvPr>
        </p:nvSpPr>
        <p:spPr>
          <a:xfrm>
            <a:off x="5272088" y="3307556"/>
            <a:ext cx="3094606" cy="13521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/>
              <a:t>-</a:t>
            </a:r>
            <a:endParaRPr sz="1400" dirty="0"/>
          </a:p>
        </p:txBody>
      </p:sp>
      <p:grpSp>
        <p:nvGrpSpPr>
          <p:cNvPr id="256" name="Google Shape;256;p38"/>
          <p:cNvGrpSpPr/>
          <p:nvPr/>
        </p:nvGrpSpPr>
        <p:grpSpPr>
          <a:xfrm>
            <a:off x="6247450" y="510001"/>
            <a:ext cx="1221084" cy="1551898"/>
            <a:chOff x="6247450" y="511800"/>
            <a:chExt cx="1221084" cy="1551898"/>
          </a:xfrm>
        </p:grpSpPr>
        <p:sp>
          <p:nvSpPr>
            <p:cNvPr id="257" name="Google Shape;257;p38"/>
            <p:cNvSpPr/>
            <p:nvPr/>
          </p:nvSpPr>
          <p:spPr>
            <a:xfrm>
              <a:off x="6247450" y="1998425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6247450" y="511800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9" name="Google Shape;259;p38"/>
          <p:cNvCxnSpPr/>
          <p:nvPr/>
        </p:nvCxnSpPr>
        <p:spPr>
          <a:xfrm>
            <a:off x="2138555" y="2728825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38"/>
          <p:cNvCxnSpPr/>
          <p:nvPr/>
        </p:nvCxnSpPr>
        <p:spPr>
          <a:xfrm>
            <a:off x="6717687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Google Shape;250;p38">
            <a:extLst>
              <a:ext uri="{FF2B5EF4-FFF2-40B4-BE49-F238E27FC236}">
                <a16:creationId xmlns:a16="http://schemas.microsoft.com/office/drawing/2014/main" id="{DAB98BF7-7A38-4CE0-A62D-9CDB0690C130}"/>
              </a:ext>
            </a:extLst>
          </p:cNvPr>
          <p:cNvPicPr preferRelativeResize="0"/>
          <p:nvPr/>
        </p:nvPicPr>
        <p:blipFill>
          <a:blip r:embed="rId3"/>
          <a:srcRect t="12495" b="12495"/>
          <a:stretch/>
        </p:blipFill>
        <p:spPr>
          <a:xfrm>
            <a:off x="0" y="-150"/>
            <a:ext cx="4572000" cy="25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1FCAB2-BC13-4170-82B6-C4669C800A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14828" y="1950508"/>
            <a:ext cx="4029172" cy="31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34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>
            <a:spLocks noGrp="1"/>
          </p:cNvSpPr>
          <p:nvPr>
            <p:ph type="title"/>
          </p:nvPr>
        </p:nvSpPr>
        <p:spPr>
          <a:xfrm>
            <a:off x="5349900" y="670500"/>
            <a:ext cx="3017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dirty="0"/>
              <a:t>#2 See COVID-19</a:t>
            </a:r>
            <a:br>
              <a:rPr lang="en-CA" sz="2400" dirty="0"/>
            </a:br>
            <a:r>
              <a:rPr lang="en-CA" sz="2400" dirty="0"/>
              <a:t>as an opportunity for </a:t>
            </a:r>
            <a:r>
              <a:rPr lang="en-CA" dirty="0"/>
              <a:t>tourism.</a:t>
            </a:r>
            <a:endParaRPr dirty="0"/>
          </a:p>
        </p:txBody>
      </p:sp>
      <p:sp>
        <p:nvSpPr>
          <p:cNvPr id="253" name="Google Shape;253;p38"/>
          <p:cNvSpPr txBox="1">
            <a:spLocks noGrp="1"/>
          </p:cNvSpPr>
          <p:nvPr>
            <p:ph type="subTitle" idx="2"/>
          </p:nvPr>
        </p:nvSpPr>
        <p:spPr>
          <a:xfrm>
            <a:off x="777306" y="2928850"/>
            <a:ext cx="3094606" cy="1290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-lots of wide open space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-many of our activities are naturally social distanced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-local people exploring their own back yard and sharing!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-giving some businesses time to enhance their product </a:t>
            </a:r>
            <a:endParaRPr dirty="0"/>
          </a:p>
        </p:txBody>
      </p:sp>
      <p:sp>
        <p:nvSpPr>
          <p:cNvPr id="255" name="Google Shape;255;p38"/>
          <p:cNvSpPr txBox="1">
            <a:spLocks noGrp="1"/>
          </p:cNvSpPr>
          <p:nvPr>
            <p:ph type="subTitle" idx="4"/>
          </p:nvPr>
        </p:nvSpPr>
        <p:spPr>
          <a:xfrm>
            <a:off x="5272088" y="3307556"/>
            <a:ext cx="3094606" cy="13521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/>
              <a:t>-</a:t>
            </a:r>
            <a:endParaRPr sz="1400" dirty="0"/>
          </a:p>
        </p:txBody>
      </p:sp>
      <p:grpSp>
        <p:nvGrpSpPr>
          <p:cNvPr id="256" name="Google Shape;256;p38"/>
          <p:cNvGrpSpPr/>
          <p:nvPr/>
        </p:nvGrpSpPr>
        <p:grpSpPr>
          <a:xfrm>
            <a:off x="6247450" y="510001"/>
            <a:ext cx="1221084" cy="1551898"/>
            <a:chOff x="6247450" y="511800"/>
            <a:chExt cx="1221084" cy="1551898"/>
          </a:xfrm>
        </p:grpSpPr>
        <p:sp>
          <p:nvSpPr>
            <p:cNvPr id="257" name="Google Shape;257;p38"/>
            <p:cNvSpPr/>
            <p:nvPr/>
          </p:nvSpPr>
          <p:spPr>
            <a:xfrm>
              <a:off x="6247450" y="1998425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6247450" y="511800"/>
              <a:ext cx="1221084" cy="65273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rgbClr val="E2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9" name="Google Shape;259;p38"/>
          <p:cNvCxnSpPr/>
          <p:nvPr/>
        </p:nvCxnSpPr>
        <p:spPr>
          <a:xfrm>
            <a:off x="2138555" y="2728825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38"/>
          <p:cNvCxnSpPr/>
          <p:nvPr/>
        </p:nvCxnSpPr>
        <p:spPr>
          <a:xfrm>
            <a:off x="6717687" y="2928850"/>
            <a:ext cx="294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Google Shape;250;p38">
            <a:extLst>
              <a:ext uri="{FF2B5EF4-FFF2-40B4-BE49-F238E27FC236}">
                <a16:creationId xmlns:a16="http://schemas.microsoft.com/office/drawing/2014/main" id="{DAB98BF7-7A38-4CE0-A62D-9CDB0690C130}"/>
              </a:ext>
            </a:extLst>
          </p:cNvPr>
          <p:cNvPicPr preferRelativeResize="0"/>
          <p:nvPr/>
        </p:nvPicPr>
        <p:blipFill>
          <a:blip r:embed="rId3"/>
          <a:srcRect t="12495" b="12495"/>
          <a:stretch/>
        </p:blipFill>
        <p:spPr>
          <a:xfrm>
            <a:off x="0" y="-150"/>
            <a:ext cx="4572000" cy="25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1FCAB2-BC13-4170-82B6-C4669C800A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14828" y="1950508"/>
            <a:ext cx="4029172" cy="31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3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1"/>
          <p:cNvSpPr txBox="1">
            <a:spLocks noGrp="1"/>
          </p:cNvSpPr>
          <p:nvPr>
            <p:ph type="title"/>
          </p:nvPr>
        </p:nvSpPr>
        <p:spPr>
          <a:xfrm>
            <a:off x="5229500" y="445025"/>
            <a:ext cx="3330900" cy="11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#3 Know your RESOURCES!</a:t>
            </a:r>
            <a:endParaRPr sz="2800" b="1" dirty="0"/>
          </a:p>
        </p:txBody>
      </p:sp>
      <p:sp>
        <p:nvSpPr>
          <p:cNvPr id="751" name="Google Shape;751;p61"/>
          <p:cNvSpPr txBox="1"/>
          <p:nvPr/>
        </p:nvSpPr>
        <p:spPr>
          <a:xfrm>
            <a:off x="5305700" y="1328100"/>
            <a:ext cx="32175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752" name="Google Shape;752;p61"/>
          <p:cNvSpPr txBox="1"/>
          <p:nvPr/>
        </p:nvSpPr>
        <p:spPr>
          <a:xfrm>
            <a:off x="5305700" y="1957388"/>
            <a:ext cx="3217500" cy="102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  <a:hlinkClick r:id="rId3"/>
              </a:rPr>
              <a:t>www.superiorcountry.ca</a:t>
            </a:r>
            <a:endParaRPr lang="en-CA"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  <a:hlinkClick r:id="rId4"/>
              </a:rPr>
              <a:t>www.lakesuperiorcircletour.info</a:t>
            </a:r>
            <a:endParaRPr lang="en-CA"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Lake Superior Circle Tour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Adventure Guide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753" name="Google Shape;753;p61"/>
          <p:cNvSpPr txBox="1"/>
          <p:nvPr/>
        </p:nvSpPr>
        <p:spPr>
          <a:xfrm>
            <a:off x="5305700" y="4308525"/>
            <a:ext cx="27957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endParaRPr sz="1000" dirty="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63" name="Google Shape;763;p61"/>
          <p:cNvPicPr preferRelativeResize="0"/>
          <p:nvPr/>
        </p:nvPicPr>
        <p:blipFill>
          <a:blip r:embed="rId5"/>
          <a:srcRect/>
          <a:stretch/>
        </p:blipFill>
        <p:spPr>
          <a:xfrm>
            <a:off x="1209867" y="539400"/>
            <a:ext cx="2258166" cy="4064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4" name="Google Shape;764;p61"/>
          <p:cNvGrpSpPr/>
          <p:nvPr/>
        </p:nvGrpSpPr>
        <p:grpSpPr>
          <a:xfrm>
            <a:off x="383795" y="264233"/>
            <a:ext cx="1153860" cy="1151637"/>
            <a:chOff x="383795" y="264233"/>
            <a:chExt cx="1153860" cy="1151637"/>
          </a:xfrm>
        </p:grpSpPr>
        <p:sp>
          <p:nvSpPr>
            <p:cNvPr id="765" name="Google Shape;765;p61"/>
            <p:cNvSpPr/>
            <p:nvPr/>
          </p:nvSpPr>
          <p:spPr>
            <a:xfrm>
              <a:off x="386018" y="264233"/>
              <a:ext cx="1151637" cy="1151637"/>
            </a:xfrm>
            <a:custGeom>
              <a:avLst/>
              <a:gdLst/>
              <a:ahLst/>
              <a:cxnLst/>
              <a:rect l="l" t="t" r="r" b="b"/>
              <a:pathLst>
                <a:path w="37303" h="37303" extrusionOk="0">
                  <a:moveTo>
                    <a:pt x="18645" y="1"/>
                  </a:moveTo>
                  <a:cubicBezTo>
                    <a:pt x="8346" y="1"/>
                    <a:pt x="0" y="8359"/>
                    <a:pt x="0" y="18658"/>
                  </a:cubicBezTo>
                  <a:cubicBezTo>
                    <a:pt x="0" y="28957"/>
                    <a:pt x="8346" y="37303"/>
                    <a:pt x="18645" y="37303"/>
                  </a:cubicBezTo>
                  <a:cubicBezTo>
                    <a:pt x="28944" y="37303"/>
                    <a:pt x="37302" y="28957"/>
                    <a:pt x="37302" y="18658"/>
                  </a:cubicBezTo>
                  <a:cubicBezTo>
                    <a:pt x="37302" y="8359"/>
                    <a:pt x="28944" y="1"/>
                    <a:pt x="18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1"/>
            <p:cNvSpPr/>
            <p:nvPr/>
          </p:nvSpPr>
          <p:spPr>
            <a:xfrm>
              <a:off x="639265" y="334437"/>
              <a:ext cx="696206" cy="68413"/>
            </a:xfrm>
            <a:custGeom>
              <a:avLst/>
              <a:gdLst/>
              <a:ahLst/>
              <a:cxnLst/>
              <a:rect l="l" t="t" r="r" b="b"/>
              <a:pathLst>
                <a:path w="22551" h="2216" extrusionOk="0">
                  <a:moveTo>
                    <a:pt x="8109" y="1"/>
                  </a:moveTo>
                  <a:cubicBezTo>
                    <a:pt x="6847" y="1"/>
                    <a:pt x="6192" y="429"/>
                    <a:pt x="5596" y="798"/>
                  </a:cubicBezTo>
                  <a:cubicBezTo>
                    <a:pt x="5025" y="1168"/>
                    <a:pt x="4537" y="1489"/>
                    <a:pt x="3477" y="1489"/>
                  </a:cubicBezTo>
                  <a:cubicBezTo>
                    <a:pt x="2441" y="1489"/>
                    <a:pt x="1953" y="1168"/>
                    <a:pt x="1370" y="798"/>
                  </a:cubicBezTo>
                  <a:cubicBezTo>
                    <a:pt x="1179" y="679"/>
                    <a:pt x="977" y="548"/>
                    <a:pt x="762" y="429"/>
                  </a:cubicBezTo>
                  <a:cubicBezTo>
                    <a:pt x="500" y="572"/>
                    <a:pt x="250" y="739"/>
                    <a:pt x="0" y="906"/>
                  </a:cubicBezTo>
                  <a:cubicBezTo>
                    <a:pt x="370" y="1037"/>
                    <a:pt x="655" y="1215"/>
                    <a:pt x="965" y="1406"/>
                  </a:cubicBezTo>
                  <a:cubicBezTo>
                    <a:pt x="1548" y="1787"/>
                    <a:pt x="2215" y="2215"/>
                    <a:pt x="3477" y="2215"/>
                  </a:cubicBezTo>
                  <a:cubicBezTo>
                    <a:pt x="4751" y="2215"/>
                    <a:pt x="5406" y="1787"/>
                    <a:pt x="6001" y="1406"/>
                  </a:cubicBezTo>
                  <a:cubicBezTo>
                    <a:pt x="6561" y="1037"/>
                    <a:pt x="7049" y="727"/>
                    <a:pt x="8109" y="727"/>
                  </a:cubicBezTo>
                  <a:cubicBezTo>
                    <a:pt x="9156" y="727"/>
                    <a:pt x="9644" y="1037"/>
                    <a:pt x="10228" y="1406"/>
                  </a:cubicBezTo>
                  <a:cubicBezTo>
                    <a:pt x="10799" y="1787"/>
                    <a:pt x="11478" y="2215"/>
                    <a:pt x="12740" y="2215"/>
                  </a:cubicBezTo>
                  <a:cubicBezTo>
                    <a:pt x="14002" y="2215"/>
                    <a:pt x="14669" y="1787"/>
                    <a:pt x="15252" y="1406"/>
                  </a:cubicBezTo>
                  <a:cubicBezTo>
                    <a:pt x="15824" y="1037"/>
                    <a:pt x="16312" y="727"/>
                    <a:pt x="17372" y="727"/>
                  </a:cubicBezTo>
                  <a:cubicBezTo>
                    <a:pt x="18419" y="727"/>
                    <a:pt x="18896" y="1037"/>
                    <a:pt x="19479" y="1406"/>
                  </a:cubicBezTo>
                  <a:cubicBezTo>
                    <a:pt x="20062" y="1787"/>
                    <a:pt x="20729" y="2215"/>
                    <a:pt x="21991" y="2215"/>
                  </a:cubicBezTo>
                  <a:cubicBezTo>
                    <a:pt x="22194" y="2215"/>
                    <a:pt x="22372" y="2203"/>
                    <a:pt x="22551" y="2180"/>
                  </a:cubicBezTo>
                  <a:cubicBezTo>
                    <a:pt x="22253" y="1941"/>
                    <a:pt x="21932" y="1691"/>
                    <a:pt x="21634" y="1465"/>
                  </a:cubicBezTo>
                  <a:cubicBezTo>
                    <a:pt x="20836" y="1406"/>
                    <a:pt x="20384" y="1132"/>
                    <a:pt x="19884" y="798"/>
                  </a:cubicBezTo>
                  <a:cubicBezTo>
                    <a:pt x="19300" y="429"/>
                    <a:pt x="18634" y="1"/>
                    <a:pt x="17372" y="1"/>
                  </a:cubicBezTo>
                  <a:cubicBezTo>
                    <a:pt x="16098" y="1"/>
                    <a:pt x="15431" y="429"/>
                    <a:pt x="14848" y="798"/>
                  </a:cubicBezTo>
                  <a:cubicBezTo>
                    <a:pt x="14288" y="1168"/>
                    <a:pt x="13800" y="1489"/>
                    <a:pt x="12740" y="1489"/>
                  </a:cubicBezTo>
                  <a:cubicBezTo>
                    <a:pt x="11692" y="1489"/>
                    <a:pt x="11204" y="1168"/>
                    <a:pt x="10621" y="798"/>
                  </a:cubicBezTo>
                  <a:cubicBezTo>
                    <a:pt x="10049" y="429"/>
                    <a:pt x="9371" y="1"/>
                    <a:pt x="8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1"/>
            <p:cNvSpPr/>
            <p:nvPr/>
          </p:nvSpPr>
          <p:spPr>
            <a:xfrm>
              <a:off x="481939" y="452431"/>
              <a:ext cx="932936" cy="68784"/>
            </a:xfrm>
            <a:custGeom>
              <a:avLst/>
              <a:gdLst/>
              <a:ahLst/>
              <a:cxnLst/>
              <a:rect l="l" t="t" r="r" b="b"/>
              <a:pathLst>
                <a:path w="30219" h="2228" extrusionOk="0">
                  <a:moveTo>
                    <a:pt x="3953" y="1"/>
                  </a:moveTo>
                  <a:cubicBezTo>
                    <a:pt x="2679" y="1"/>
                    <a:pt x="2025" y="429"/>
                    <a:pt x="1429" y="798"/>
                  </a:cubicBezTo>
                  <a:cubicBezTo>
                    <a:pt x="1191" y="953"/>
                    <a:pt x="953" y="1096"/>
                    <a:pt x="703" y="1215"/>
                  </a:cubicBezTo>
                  <a:cubicBezTo>
                    <a:pt x="465" y="1537"/>
                    <a:pt x="227" y="1858"/>
                    <a:pt x="1" y="2191"/>
                  </a:cubicBezTo>
                  <a:cubicBezTo>
                    <a:pt x="834" y="2072"/>
                    <a:pt x="1358" y="1727"/>
                    <a:pt x="1834" y="1429"/>
                  </a:cubicBezTo>
                  <a:cubicBezTo>
                    <a:pt x="2406" y="1060"/>
                    <a:pt x="2894" y="739"/>
                    <a:pt x="3953" y="739"/>
                  </a:cubicBezTo>
                  <a:cubicBezTo>
                    <a:pt x="5001" y="739"/>
                    <a:pt x="5477" y="1060"/>
                    <a:pt x="6061" y="1429"/>
                  </a:cubicBezTo>
                  <a:cubicBezTo>
                    <a:pt x="6644" y="1798"/>
                    <a:pt x="7311" y="2227"/>
                    <a:pt x="8573" y="2227"/>
                  </a:cubicBezTo>
                  <a:cubicBezTo>
                    <a:pt x="9847" y="2227"/>
                    <a:pt x="10502" y="1798"/>
                    <a:pt x="11097" y="1429"/>
                  </a:cubicBezTo>
                  <a:cubicBezTo>
                    <a:pt x="11657" y="1060"/>
                    <a:pt x="12145" y="739"/>
                    <a:pt x="13205" y="739"/>
                  </a:cubicBezTo>
                  <a:cubicBezTo>
                    <a:pt x="14252" y="739"/>
                    <a:pt x="14740" y="1060"/>
                    <a:pt x="15324" y="1429"/>
                  </a:cubicBezTo>
                  <a:cubicBezTo>
                    <a:pt x="15895" y="1798"/>
                    <a:pt x="16574" y="2227"/>
                    <a:pt x="17836" y="2227"/>
                  </a:cubicBezTo>
                  <a:cubicBezTo>
                    <a:pt x="19098" y="2227"/>
                    <a:pt x="19765" y="1798"/>
                    <a:pt x="20348" y="1429"/>
                  </a:cubicBezTo>
                  <a:cubicBezTo>
                    <a:pt x="20920" y="1060"/>
                    <a:pt x="21408" y="739"/>
                    <a:pt x="22468" y="739"/>
                  </a:cubicBezTo>
                  <a:cubicBezTo>
                    <a:pt x="23515" y="739"/>
                    <a:pt x="23992" y="1060"/>
                    <a:pt x="24575" y="1429"/>
                  </a:cubicBezTo>
                  <a:cubicBezTo>
                    <a:pt x="25158" y="1798"/>
                    <a:pt x="25825" y="2227"/>
                    <a:pt x="27087" y="2227"/>
                  </a:cubicBezTo>
                  <a:cubicBezTo>
                    <a:pt x="28361" y="2227"/>
                    <a:pt x="29028" y="1798"/>
                    <a:pt x="29611" y="1429"/>
                  </a:cubicBezTo>
                  <a:cubicBezTo>
                    <a:pt x="29802" y="1275"/>
                    <a:pt x="29992" y="1156"/>
                    <a:pt x="30219" y="1060"/>
                  </a:cubicBezTo>
                  <a:cubicBezTo>
                    <a:pt x="30052" y="858"/>
                    <a:pt x="29909" y="667"/>
                    <a:pt x="29742" y="477"/>
                  </a:cubicBezTo>
                  <a:cubicBezTo>
                    <a:pt x="29552" y="584"/>
                    <a:pt x="29373" y="703"/>
                    <a:pt x="29207" y="798"/>
                  </a:cubicBezTo>
                  <a:cubicBezTo>
                    <a:pt x="28635" y="1179"/>
                    <a:pt x="28147" y="1489"/>
                    <a:pt x="27087" y="1489"/>
                  </a:cubicBezTo>
                  <a:cubicBezTo>
                    <a:pt x="26051" y="1489"/>
                    <a:pt x="25563" y="1179"/>
                    <a:pt x="24980" y="798"/>
                  </a:cubicBezTo>
                  <a:cubicBezTo>
                    <a:pt x="24396" y="429"/>
                    <a:pt x="23730" y="1"/>
                    <a:pt x="22468" y="1"/>
                  </a:cubicBezTo>
                  <a:cubicBezTo>
                    <a:pt x="21194" y="1"/>
                    <a:pt x="20527" y="429"/>
                    <a:pt x="19944" y="798"/>
                  </a:cubicBezTo>
                  <a:cubicBezTo>
                    <a:pt x="19384" y="1179"/>
                    <a:pt x="18896" y="1489"/>
                    <a:pt x="17836" y="1489"/>
                  </a:cubicBezTo>
                  <a:cubicBezTo>
                    <a:pt x="16788" y="1489"/>
                    <a:pt x="16300" y="1179"/>
                    <a:pt x="15717" y="798"/>
                  </a:cubicBezTo>
                  <a:cubicBezTo>
                    <a:pt x="15145" y="429"/>
                    <a:pt x="14467" y="1"/>
                    <a:pt x="13205" y="1"/>
                  </a:cubicBezTo>
                  <a:cubicBezTo>
                    <a:pt x="11943" y="1"/>
                    <a:pt x="11288" y="429"/>
                    <a:pt x="10692" y="798"/>
                  </a:cubicBezTo>
                  <a:cubicBezTo>
                    <a:pt x="10121" y="1179"/>
                    <a:pt x="9633" y="1489"/>
                    <a:pt x="8573" y="1489"/>
                  </a:cubicBezTo>
                  <a:cubicBezTo>
                    <a:pt x="7537" y="1489"/>
                    <a:pt x="7049" y="1179"/>
                    <a:pt x="6466" y="798"/>
                  </a:cubicBezTo>
                  <a:cubicBezTo>
                    <a:pt x="5882" y="429"/>
                    <a:pt x="5215" y="1"/>
                    <a:pt x="3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1"/>
            <p:cNvSpPr/>
            <p:nvPr/>
          </p:nvSpPr>
          <p:spPr>
            <a:xfrm>
              <a:off x="422756" y="569685"/>
              <a:ext cx="1060131" cy="68413"/>
            </a:xfrm>
            <a:custGeom>
              <a:avLst/>
              <a:gdLst/>
              <a:ahLst/>
              <a:cxnLst/>
              <a:rect l="l" t="t" r="r" b="b"/>
              <a:pathLst>
                <a:path w="34339" h="2216" extrusionOk="0">
                  <a:moveTo>
                    <a:pt x="5870" y="1"/>
                  </a:moveTo>
                  <a:cubicBezTo>
                    <a:pt x="4596" y="1"/>
                    <a:pt x="3942" y="429"/>
                    <a:pt x="3346" y="798"/>
                  </a:cubicBezTo>
                  <a:cubicBezTo>
                    <a:pt x="2787" y="1168"/>
                    <a:pt x="2299" y="1489"/>
                    <a:pt x="1239" y="1489"/>
                  </a:cubicBezTo>
                  <a:cubicBezTo>
                    <a:pt x="846" y="1489"/>
                    <a:pt x="536" y="1441"/>
                    <a:pt x="286" y="1370"/>
                  </a:cubicBezTo>
                  <a:cubicBezTo>
                    <a:pt x="179" y="1584"/>
                    <a:pt x="96" y="1822"/>
                    <a:pt x="1" y="2049"/>
                  </a:cubicBezTo>
                  <a:cubicBezTo>
                    <a:pt x="346" y="2156"/>
                    <a:pt x="751" y="2215"/>
                    <a:pt x="1239" y="2215"/>
                  </a:cubicBezTo>
                  <a:cubicBezTo>
                    <a:pt x="2501" y="2215"/>
                    <a:pt x="3156" y="1775"/>
                    <a:pt x="3751" y="1406"/>
                  </a:cubicBezTo>
                  <a:cubicBezTo>
                    <a:pt x="4323" y="1037"/>
                    <a:pt x="4811" y="727"/>
                    <a:pt x="5870" y="727"/>
                  </a:cubicBezTo>
                  <a:cubicBezTo>
                    <a:pt x="6918" y="727"/>
                    <a:pt x="7394" y="1037"/>
                    <a:pt x="7978" y="1406"/>
                  </a:cubicBezTo>
                  <a:cubicBezTo>
                    <a:pt x="8561" y="1775"/>
                    <a:pt x="9228" y="2215"/>
                    <a:pt x="10490" y="2215"/>
                  </a:cubicBezTo>
                  <a:cubicBezTo>
                    <a:pt x="11764" y="2215"/>
                    <a:pt x="12419" y="1775"/>
                    <a:pt x="13014" y="1406"/>
                  </a:cubicBezTo>
                  <a:cubicBezTo>
                    <a:pt x="13574" y="1037"/>
                    <a:pt x="14062" y="727"/>
                    <a:pt x="15122" y="727"/>
                  </a:cubicBezTo>
                  <a:cubicBezTo>
                    <a:pt x="16169" y="727"/>
                    <a:pt x="16657" y="1037"/>
                    <a:pt x="17241" y="1406"/>
                  </a:cubicBezTo>
                  <a:cubicBezTo>
                    <a:pt x="17812" y="1775"/>
                    <a:pt x="18491" y="2215"/>
                    <a:pt x="19753" y="2215"/>
                  </a:cubicBezTo>
                  <a:cubicBezTo>
                    <a:pt x="21015" y="2215"/>
                    <a:pt x="21682" y="1775"/>
                    <a:pt x="22265" y="1406"/>
                  </a:cubicBezTo>
                  <a:cubicBezTo>
                    <a:pt x="22837" y="1037"/>
                    <a:pt x="23325" y="727"/>
                    <a:pt x="24385" y="727"/>
                  </a:cubicBezTo>
                  <a:cubicBezTo>
                    <a:pt x="25432" y="727"/>
                    <a:pt x="25909" y="1037"/>
                    <a:pt x="26492" y="1406"/>
                  </a:cubicBezTo>
                  <a:cubicBezTo>
                    <a:pt x="27075" y="1775"/>
                    <a:pt x="27742" y="2215"/>
                    <a:pt x="29004" y="2215"/>
                  </a:cubicBezTo>
                  <a:cubicBezTo>
                    <a:pt x="30278" y="2215"/>
                    <a:pt x="30945" y="1775"/>
                    <a:pt x="31528" y="1406"/>
                  </a:cubicBezTo>
                  <a:cubicBezTo>
                    <a:pt x="32088" y="1037"/>
                    <a:pt x="32576" y="727"/>
                    <a:pt x="33636" y="727"/>
                  </a:cubicBezTo>
                  <a:cubicBezTo>
                    <a:pt x="33910" y="727"/>
                    <a:pt x="34124" y="739"/>
                    <a:pt x="34338" y="787"/>
                  </a:cubicBezTo>
                  <a:cubicBezTo>
                    <a:pt x="34207" y="548"/>
                    <a:pt x="34064" y="275"/>
                    <a:pt x="33933" y="13"/>
                  </a:cubicBezTo>
                  <a:cubicBezTo>
                    <a:pt x="33826" y="13"/>
                    <a:pt x="33743" y="1"/>
                    <a:pt x="33636" y="1"/>
                  </a:cubicBezTo>
                  <a:cubicBezTo>
                    <a:pt x="32374" y="1"/>
                    <a:pt x="31707" y="429"/>
                    <a:pt x="31124" y="798"/>
                  </a:cubicBezTo>
                  <a:cubicBezTo>
                    <a:pt x="30552" y="1168"/>
                    <a:pt x="30064" y="1489"/>
                    <a:pt x="29004" y="1489"/>
                  </a:cubicBezTo>
                  <a:cubicBezTo>
                    <a:pt x="27968" y="1489"/>
                    <a:pt x="27480" y="1168"/>
                    <a:pt x="26897" y="798"/>
                  </a:cubicBezTo>
                  <a:cubicBezTo>
                    <a:pt x="26313" y="429"/>
                    <a:pt x="25647" y="1"/>
                    <a:pt x="24385" y="1"/>
                  </a:cubicBezTo>
                  <a:cubicBezTo>
                    <a:pt x="23111" y="1"/>
                    <a:pt x="22444" y="429"/>
                    <a:pt x="21861" y="798"/>
                  </a:cubicBezTo>
                  <a:cubicBezTo>
                    <a:pt x="21301" y="1168"/>
                    <a:pt x="20813" y="1489"/>
                    <a:pt x="19753" y="1489"/>
                  </a:cubicBezTo>
                  <a:cubicBezTo>
                    <a:pt x="18705" y="1489"/>
                    <a:pt x="18217" y="1168"/>
                    <a:pt x="17634" y="798"/>
                  </a:cubicBezTo>
                  <a:cubicBezTo>
                    <a:pt x="17062" y="429"/>
                    <a:pt x="16384" y="1"/>
                    <a:pt x="15122" y="1"/>
                  </a:cubicBezTo>
                  <a:cubicBezTo>
                    <a:pt x="13860" y="1"/>
                    <a:pt x="13205" y="429"/>
                    <a:pt x="12609" y="798"/>
                  </a:cubicBezTo>
                  <a:cubicBezTo>
                    <a:pt x="12038" y="1168"/>
                    <a:pt x="11550" y="1489"/>
                    <a:pt x="10490" y="1489"/>
                  </a:cubicBezTo>
                  <a:cubicBezTo>
                    <a:pt x="9454" y="1489"/>
                    <a:pt x="8966" y="1168"/>
                    <a:pt x="8383" y="798"/>
                  </a:cubicBezTo>
                  <a:cubicBezTo>
                    <a:pt x="7799" y="429"/>
                    <a:pt x="7132" y="1"/>
                    <a:pt x="5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1"/>
            <p:cNvSpPr/>
            <p:nvPr/>
          </p:nvSpPr>
          <p:spPr>
            <a:xfrm>
              <a:off x="392995" y="687680"/>
              <a:ext cx="1134348" cy="68413"/>
            </a:xfrm>
            <a:custGeom>
              <a:avLst/>
              <a:gdLst/>
              <a:ahLst/>
              <a:cxnLst/>
              <a:rect l="l" t="t" r="r" b="b"/>
              <a:pathLst>
                <a:path w="36743" h="2216" extrusionOk="0">
                  <a:moveTo>
                    <a:pt x="6811" y="1"/>
                  </a:moveTo>
                  <a:cubicBezTo>
                    <a:pt x="5549" y="1"/>
                    <a:pt x="4894" y="429"/>
                    <a:pt x="4298" y="798"/>
                  </a:cubicBezTo>
                  <a:cubicBezTo>
                    <a:pt x="3739" y="1167"/>
                    <a:pt x="3239" y="1489"/>
                    <a:pt x="2191" y="1489"/>
                  </a:cubicBezTo>
                  <a:cubicBezTo>
                    <a:pt x="1191" y="1489"/>
                    <a:pt x="703" y="1203"/>
                    <a:pt x="167" y="846"/>
                  </a:cubicBezTo>
                  <a:cubicBezTo>
                    <a:pt x="107" y="1096"/>
                    <a:pt x="60" y="1370"/>
                    <a:pt x="0" y="1620"/>
                  </a:cubicBezTo>
                  <a:cubicBezTo>
                    <a:pt x="524" y="1929"/>
                    <a:pt x="1143" y="2215"/>
                    <a:pt x="2191" y="2215"/>
                  </a:cubicBezTo>
                  <a:cubicBezTo>
                    <a:pt x="3453" y="2215"/>
                    <a:pt x="4108" y="1787"/>
                    <a:pt x="4703" y="1406"/>
                  </a:cubicBezTo>
                  <a:cubicBezTo>
                    <a:pt x="5263" y="1036"/>
                    <a:pt x="5763" y="727"/>
                    <a:pt x="6811" y="727"/>
                  </a:cubicBezTo>
                  <a:cubicBezTo>
                    <a:pt x="7870" y="727"/>
                    <a:pt x="8347" y="1036"/>
                    <a:pt x="8930" y="1406"/>
                  </a:cubicBezTo>
                  <a:cubicBezTo>
                    <a:pt x="9513" y="1787"/>
                    <a:pt x="10180" y="2215"/>
                    <a:pt x="11442" y="2215"/>
                  </a:cubicBezTo>
                  <a:cubicBezTo>
                    <a:pt x="12704" y="2215"/>
                    <a:pt x="13359" y="1787"/>
                    <a:pt x="13954" y="1406"/>
                  </a:cubicBezTo>
                  <a:cubicBezTo>
                    <a:pt x="14526" y="1036"/>
                    <a:pt x="15014" y="727"/>
                    <a:pt x="16074" y="727"/>
                  </a:cubicBezTo>
                  <a:cubicBezTo>
                    <a:pt x="17110" y="727"/>
                    <a:pt x="17610" y="1036"/>
                    <a:pt x="18181" y="1406"/>
                  </a:cubicBezTo>
                  <a:cubicBezTo>
                    <a:pt x="18764" y="1787"/>
                    <a:pt x="19431" y="2215"/>
                    <a:pt x="20705" y="2215"/>
                  </a:cubicBezTo>
                  <a:cubicBezTo>
                    <a:pt x="21967" y="2215"/>
                    <a:pt x="22634" y="1787"/>
                    <a:pt x="23217" y="1406"/>
                  </a:cubicBezTo>
                  <a:cubicBezTo>
                    <a:pt x="23777" y="1036"/>
                    <a:pt x="24277" y="727"/>
                    <a:pt x="25325" y="727"/>
                  </a:cubicBezTo>
                  <a:cubicBezTo>
                    <a:pt x="26384" y="727"/>
                    <a:pt x="26861" y="1036"/>
                    <a:pt x="27444" y="1406"/>
                  </a:cubicBezTo>
                  <a:cubicBezTo>
                    <a:pt x="28028" y="1787"/>
                    <a:pt x="28694" y="2215"/>
                    <a:pt x="29956" y="2215"/>
                  </a:cubicBezTo>
                  <a:cubicBezTo>
                    <a:pt x="31218" y="2215"/>
                    <a:pt x="31897" y="1787"/>
                    <a:pt x="32469" y="1406"/>
                  </a:cubicBezTo>
                  <a:cubicBezTo>
                    <a:pt x="33040" y="1036"/>
                    <a:pt x="33528" y="727"/>
                    <a:pt x="34588" y="727"/>
                  </a:cubicBezTo>
                  <a:cubicBezTo>
                    <a:pt x="35636" y="727"/>
                    <a:pt x="36124" y="1036"/>
                    <a:pt x="36695" y="1406"/>
                  </a:cubicBezTo>
                  <a:cubicBezTo>
                    <a:pt x="36719" y="1429"/>
                    <a:pt x="36731" y="1429"/>
                    <a:pt x="36743" y="1441"/>
                  </a:cubicBezTo>
                  <a:cubicBezTo>
                    <a:pt x="36683" y="1132"/>
                    <a:pt x="36612" y="786"/>
                    <a:pt x="36517" y="465"/>
                  </a:cubicBezTo>
                  <a:cubicBezTo>
                    <a:pt x="36040" y="203"/>
                    <a:pt x="35469" y="1"/>
                    <a:pt x="34588" y="1"/>
                  </a:cubicBezTo>
                  <a:cubicBezTo>
                    <a:pt x="33326" y="1"/>
                    <a:pt x="32647" y="429"/>
                    <a:pt x="32076" y="798"/>
                  </a:cubicBezTo>
                  <a:cubicBezTo>
                    <a:pt x="31504" y="1167"/>
                    <a:pt x="31016" y="1489"/>
                    <a:pt x="29956" y="1489"/>
                  </a:cubicBezTo>
                  <a:cubicBezTo>
                    <a:pt x="28921" y="1489"/>
                    <a:pt x="28420" y="1167"/>
                    <a:pt x="27849" y="798"/>
                  </a:cubicBezTo>
                  <a:cubicBezTo>
                    <a:pt x="27266" y="429"/>
                    <a:pt x="26599" y="1"/>
                    <a:pt x="25325" y="1"/>
                  </a:cubicBezTo>
                  <a:cubicBezTo>
                    <a:pt x="24063" y="1"/>
                    <a:pt x="23396" y="429"/>
                    <a:pt x="22813" y="798"/>
                  </a:cubicBezTo>
                  <a:cubicBezTo>
                    <a:pt x="22253" y="1167"/>
                    <a:pt x="21753" y="1489"/>
                    <a:pt x="20705" y="1489"/>
                  </a:cubicBezTo>
                  <a:cubicBezTo>
                    <a:pt x="19657" y="1489"/>
                    <a:pt x="19169" y="1167"/>
                    <a:pt x="18586" y="798"/>
                  </a:cubicBezTo>
                  <a:cubicBezTo>
                    <a:pt x="18002" y="429"/>
                    <a:pt x="17336" y="1"/>
                    <a:pt x="16074" y="1"/>
                  </a:cubicBezTo>
                  <a:cubicBezTo>
                    <a:pt x="14812" y="1"/>
                    <a:pt x="14157" y="429"/>
                    <a:pt x="13561" y="798"/>
                  </a:cubicBezTo>
                  <a:cubicBezTo>
                    <a:pt x="12990" y="1167"/>
                    <a:pt x="12502" y="1489"/>
                    <a:pt x="11442" y="1489"/>
                  </a:cubicBezTo>
                  <a:cubicBezTo>
                    <a:pt x="10406" y="1489"/>
                    <a:pt x="9906" y="1167"/>
                    <a:pt x="9335" y="798"/>
                  </a:cubicBezTo>
                  <a:cubicBezTo>
                    <a:pt x="8751" y="429"/>
                    <a:pt x="8085" y="1"/>
                    <a:pt x="68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1"/>
            <p:cNvSpPr/>
            <p:nvPr/>
          </p:nvSpPr>
          <p:spPr>
            <a:xfrm>
              <a:off x="383795" y="805674"/>
              <a:ext cx="1153860" cy="69124"/>
            </a:xfrm>
            <a:custGeom>
              <a:avLst/>
              <a:gdLst/>
              <a:ahLst/>
              <a:cxnLst/>
              <a:rect l="l" t="t" r="r" b="b"/>
              <a:pathLst>
                <a:path w="37375" h="2239" extrusionOk="0">
                  <a:moveTo>
                    <a:pt x="7109" y="1"/>
                  </a:moveTo>
                  <a:cubicBezTo>
                    <a:pt x="5847" y="1"/>
                    <a:pt x="5192" y="429"/>
                    <a:pt x="4596" y="810"/>
                  </a:cubicBezTo>
                  <a:cubicBezTo>
                    <a:pt x="4037" y="1179"/>
                    <a:pt x="3537" y="1489"/>
                    <a:pt x="2489" y="1489"/>
                  </a:cubicBezTo>
                  <a:cubicBezTo>
                    <a:pt x="1441" y="1489"/>
                    <a:pt x="953" y="1179"/>
                    <a:pt x="370" y="810"/>
                  </a:cubicBezTo>
                  <a:lnTo>
                    <a:pt x="12" y="584"/>
                  </a:lnTo>
                  <a:cubicBezTo>
                    <a:pt x="12" y="763"/>
                    <a:pt x="1" y="941"/>
                    <a:pt x="1" y="1120"/>
                  </a:cubicBezTo>
                  <a:lnTo>
                    <a:pt x="1" y="1465"/>
                  </a:lnTo>
                  <a:cubicBezTo>
                    <a:pt x="584" y="1834"/>
                    <a:pt x="1239" y="2239"/>
                    <a:pt x="2465" y="2239"/>
                  </a:cubicBezTo>
                  <a:cubicBezTo>
                    <a:pt x="3739" y="2239"/>
                    <a:pt x="4394" y="1798"/>
                    <a:pt x="4989" y="1429"/>
                  </a:cubicBezTo>
                  <a:cubicBezTo>
                    <a:pt x="5549" y="1060"/>
                    <a:pt x="6037" y="751"/>
                    <a:pt x="7097" y="751"/>
                  </a:cubicBezTo>
                  <a:cubicBezTo>
                    <a:pt x="8156" y="751"/>
                    <a:pt x="8633" y="1060"/>
                    <a:pt x="9216" y="1429"/>
                  </a:cubicBezTo>
                  <a:cubicBezTo>
                    <a:pt x="9788" y="1798"/>
                    <a:pt x="10466" y="2239"/>
                    <a:pt x="11728" y="2239"/>
                  </a:cubicBezTo>
                  <a:cubicBezTo>
                    <a:pt x="12990" y="2239"/>
                    <a:pt x="13645" y="1798"/>
                    <a:pt x="14240" y="1429"/>
                  </a:cubicBezTo>
                  <a:cubicBezTo>
                    <a:pt x="14812" y="1060"/>
                    <a:pt x="15300" y="751"/>
                    <a:pt x="16360" y="751"/>
                  </a:cubicBezTo>
                  <a:cubicBezTo>
                    <a:pt x="17396" y="751"/>
                    <a:pt x="17884" y="1060"/>
                    <a:pt x="18467" y="1429"/>
                  </a:cubicBezTo>
                  <a:cubicBezTo>
                    <a:pt x="19051" y="1798"/>
                    <a:pt x="19717" y="2239"/>
                    <a:pt x="20979" y="2239"/>
                  </a:cubicBezTo>
                  <a:cubicBezTo>
                    <a:pt x="22253" y="2239"/>
                    <a:pt x="22920" y="1798"/>
                    <a:pt x="23504" y="1429"/>
                  </a:cubicBezTo>
                  <a:cubicBezTo>
                    <a:pt x="24063" y="1060"/>
                    <a:pt x="24551" y="751"/>
                    <a:pt x="25611" y="751"/>
                  </a:cubicBezTo>
                  <a:cubicBezTo>
                    <a:pt x="26671" y="751"/>
                    <a:pt x="27147" y="1060"/>
                    <a:pt x="27730" y="1429"/>
                  </a:cubicBezTo>
                  <a:cubicBezTo>
                    <a:pt x="28302" y="1798"/>
                    <a:pt x="28980" y="2239"/>
                    <a:pt x="30242" y="2239"/>
                  </a:cubicBezTo>
                  <a:cubicBezTo>
                    <a:pt x="31505" y="2239"/>
                    <a:pt x="32171" y="1798"/>
                    <a:pt x="32755" y="1429"/>
                  </a:cubicBezTo>
                  <a:cubicBezTo>
                    <a:pt x="33326" y="1060"/>
                    <a:pt x="33814" y="751"/>
                    <a:pt x="34874" y="751"/>
                  </a:cubicBezTo>
                  <a:cubicBezTo>
                    <a:pt x="35922" y="751"/>
                    <a:pt x="36398" y="1060"/>
                    <a:pt x="36981" y="1429"/>
                  </a:cubicBezTo>
                  <a:lnTo>
                    <a:pt x="37339" y="1655"/>
                  </a:lnTo>
                  <a:cubicBezTo>
                    <a:pt x="37339" y="1477"/>
                    <a:pt x="37350" y="1298"/>
                    <a:pt x="37350" y="1120"/>
                  </a:cubicBezTo>
                  <a:cubicBezTo>
                    <a:pt x="37374" y="1001"/>
                    <a:pt x="37374" y="893"/>
                    <a:pt x="37350" y="774"/>
                  </a:cubicBezTo>
                  <a:cubicBezTo>
                    <a:pt x="36779" y="405"/>
                    <a:pt x="36124" y="1"/>
                    <a:pt x="34886" y="1"/>
                  </a:cubicBezTo>
                  <a:cubicBezTo>
                    <a:pt x="33624" y="1"/>
                    <a:pt x="32945" y="429"/>
                    <a:pt x="32374" y="810"/>
                  </a:cubicBezTo>
                  <a:cubicBezTo>
                    <a:pt x="31802" y="1179"/>
                    <a:pt x="31314" y="1489"/>
                    <a:pt x="30254" y="1489"/>
                  </a:cubicBezTo>
                  <a:cubicBezTo>
                    <a:pt x="29219" y="1489"/>
                    <a:pt x="28718" y="1179"/>
                    <a:pt x="28147" y="810"/>
                  </a:cubicBezTo>
                  <a:cubicBezTo>
                    <a:pt x="27564" y="429"/>
                    <a:pt x="26897" y="1"/>
                    <a:pt x="25623" y="1"/>
                  </a:cubicBezTo>
                  <a:cubicBezTo>
                    <a:pt x="24361" y="1"/>
                    <a:pt x="23694" y="429"/>
                    <a:pt x="23111" y="810"/>
                  </a:cubicBezTo>
                  <a:cubicBezTo>
                    <a:pt x="22551" y="1179"/>
                    <a:pt x="22051" y="1489"/>
                    <a:pt x="21003" y="1489"/>
                  </a:cubicBezTo>
                  <a:cubicBezTo>
                    <a:pt x="19955" y="1489"/>
                    <a:pt x="19467" y="1179"/>
                    <a:pt x="18884" y="810"/>
                  </a:cubicBezTo>
                  <a:cubicBezTo>
                    <a:pt x="18300" y="429"/>
                    <a:pt x="17634" y="1"/>
                    <a:pt x="16372" y="1"/>
                  </a:cubicBezTo>
                  <a:cubicBezTo>
                    <a:pt x="15110" y="1"/>
                    <a:pt x="14455" y="429"/>
                    <a:pt x="13859" y="810"/>
                  </a:cubicBezTo>
                  <a:cubicBezTo>
                    <a:pt x="13288" y="1179"/>
                    <a:pt x="12800" y="1489"/>
                    <a:pt x="11740" y="1489"/>
                  </a:cubicBezTo>
                  <a:cubicBezTo>
                    <a:pt x="10704" y="1489"/>
                    <a:pt x="10204" y="1179"/>
                    <a:pt x="9633" y="810"/>
                  </a:cubicBezTo>
                  <a:cubicBezTo>
                    <a:pt x="9049" y="429"/>
                    <a:pt x="8383" y="1"/>
                    <a:pt x="7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1"/>
            <p:cNvSpPr/>
            <p:nvPr/>
          </p:nvSpPr>
          <p:spPr>
            <a:xfrm>
              <a:off x="393736" y="923669"/>
              <a:ext cx="1134719" cy="69124"/>
            </a:xfrm>
            <a:custGeom>
              <a:avLst/>
              <a:gdLst/>
              <a:ahLst/>
              <a:cxnLst/>
              <a:rect l="l" t="t" r="r" b="b"/>
              <a:pathLst>
                <a:path w="36755" h="2239" extrusionOk="0">
                  <a:moveTo>
                    <a:pt x="6787" y="0"/>
                  </a:moveTo>
                  <a:cubicBezTo>
                    <a:pt x="5525" y="0"/>
                    <a:pt x="4870" y="429"/>
                    <a:pt x="4274" y="810"/>
                  </a:cubicBezTo>
                  <a:cubicBezTo>
                    <a:pt x="3715" y="1179"/>
                    <a:pt x="3215" y="1489"/>
                    <a:pt x="2167" y="1489"/>
                  </a:cubicBezTo>
                  <a:cubicBezTo>
                    <a:pt x="1119" y="1489"/>
                    <a:pt x="631" y="1179"/>
                    <a:pt x="48" y="810"/>
                  </a:cubicBezTo>
                  <a:cubicBezTo>
                    <a:pt x="36" y="786"/>
                    <a:pt x="24" y="786"/>
                    <a:pt x="0" y="774"/>
                  </a:cubicBezTo>
                  <a:lnTo>
                    <a:pt x="0" y="774"/>
                  </a:lnTo>
                  <a:cubicBezTo>
                    <a:pt x="60" y="1120"/>
                    <a:pt x="143" y="1453"/>
                    <a:pt x="226" y="1774"/>
                  </a:cubicBezTo>
                  <a:cubicBezTo>
                    <a:pt x="703" y="2024"/>
                    <a:pt x="1286" y="2239"/>
                    <a:pt x="2167" y="2239"/>
                  </a:cubicBezTo>
                  <a:cubicBezTo>
                    <a:pt x="3429" y="2239"/>
                    <a:pt x="4084" y="1810"/>
                    <a:pt x="4679" y="1429"/>
                  </a:cubicBezTo>
                  <a:cubicBezTo>
                    <a:pt x="5239" y="1060"/>
                    <a:pt x="5739" y="750"/>
                    <a:pt x="6787" y="750"/>
                  </a:cubicBezTo>
                  <a:cubicBezTo>
                    <a:pt x="7846" y="750"/>
                    <a:pt x="8323" y="1060"/>
                    <a:pt x="8906" y="1429"/>
                  </a:cubicBezTo>
                  <a:cubicBezTo>
                    <a:pt x="9489" y="1810"/>
                    <a:pt x="10156" y="2239"/>
                    <a:pt x="11418" y="2239"/>
                  </a:cubicBezTo>
                  <a:cubicBezTo>
                    <a:pt x="12680" y="2239"/>
                    <a:pt x="13335" y="1810"/>
                    <a:pt x="13930" y="1429"/>
                  </a:cubicBezTo>
                  <a:cubicBezTo>
                    <a:pt x="14502" y="1060"/>
                    <a:pt x="14990" y="750"/>
                    <a:pt x="16050" y="750"/>
                  </a:cubicBezTo>
                  <a:cubicBezTo>
                    <a:pt x="17086" y="750"/>
                    <a:pt x="17586" y="1060"/>
                    <a:pt x="18157" y="1429"/>
                  </a:cubicBezTo>
                  <a:cubicBezTo>
                    <a:pt x="18740" y="1810"/>
                    <a:pt x="19407" y="2239"/>
                    <a:pt x="20681" y="2239"/>
                  </a:cubicBezTo>
                  <a:cubicBezTo>
                    <a:pt x="21943" y="2239"/>
                    <a:pt x="22610" y="1810"/>
                    <a:pt x="23193" y="1429"/>
                  </a:cubicBezTo>
                  <a:cubicBezTo>
                    <a:pt x="23753" y="1060"/>
                    <a:pt x="24253" y="750"/>
                    <a:pt x="25301" y="750"/>
                  </a:cubicBezTo>
                  <a:cubicBezTo>
                    <a:pt x="26360" y="750"/>
                    <a:pt x="26837" y="1060"/>
                    <a:pt x="27420" y="1429"/>
                  </a:cubicBezTo>
                  <a:cubicBezTo>
                    <a:pt x="28004" y="1810"/>
                    <a:pt x="28670" y="2239"/>
                    <a:pt x="29932" y="2239"/>
                  </a:cubicBezTo>
                  <a:cubicBezTo>
                    <a:pt x="31194" y="2239"/>
                    <a:pt x="31873" y="1810"/>
                    <a:pt x="32445" y="1429"/>
                  </a:cubicBezTo>
                  <a:cubicBezTo>
                    <a:pt x="33016" y="1060"/>
                    <a:pt x="33504" y="750"/>
                    <a:pt x="34564" y="750"/>
                  </a:cubicBezTo>
                  <a:cubicBezTo>
                    <a:pt x="35564" y="750"/>
                    <a:pt x="36052" y="1024"/>
                    <a:pt x="36588" y="1393"/>
                  </a:cubicBezTo>
                  <a:cubicBezTo>
                    <a:pt x="36647" y="1131"/>
                    <a:pt x="36695" y="870"/>
                    <a:pt x="36755" y="620"/>
                  </a:cubicBezTo>
                  <a:cubicBezTo>
                    <a:pt x="36231" y="286"/>
                    <a:pt x="35600" y="0"/>
                    <a:pt x="34564" y="0"/>
                  </a:cubicBezTo>
                  <a:cubicBezTo>
                    <a:pt x="33302" y="0"/>
                    <a:pt x="32623" y="429"/>
                    <a:pt x="32052" y="810"/>
                  </a:cubicBezTo>
                  <a:cubicBezTo>
                    <a:pt x="31480" y="1179"/>
                    <a:pt x="30992" y="1489"/>
                    <a:pt x="29932" y="1489"/>
                  </a:cubicBezTo>
                  <a:cubicBezTo>
                    <a:pt x="28897" y="1489"/>
                    <a:pt x="28396" y="1179"/>
                    <a:pt x="27825" y="810"/>
                  </a:cubicBezTo>
                  <a:cubicBezTo>
                    <a:pt x="27242" y="429"/>
                    <a:pt x="26575" y="0"/>
                    <a:pt x="25301" y="0"/>
                  </a:cubicBezTo>
                  <a:cubicBezTo>
                    <a:pt x="24039" y="0"/>
                    <a:pt x="23372" y="429"/>
                    <a:pt x="22789" y="810"/>
                  </a:cubicBezTo>
                  <a:cubicBezTo>
                    <a:pt x="22229" y="1179"/>
                    <a:pt x="21729" y="1489"/>
                    <a:pt x="20681" y="1489"/>
                  </a:cubicBezTo>
                  <a:cubicBezTo>
                    <a:pt x="19633" y="1489"/>
                    <a:pt x="19145" y="1179"/>
                    <a:pt x="18562" y="810"/>
                  </a:cubicBezTo>
                  <a:cubicBezTo>
                    <a:pt x="17978" y="429"/>
                    <a:pt x="17312" y="0"/>
                    <a:pt x="16050" y="0"/>
                  </a:cubicBezTo>
                  <a:cubicBezTo>
                    <a:pt x="14788" y="0"/>
                    <a:pt x="14133" y="429"/>
                    <a:pt x="13537" y="810"/>
                  </a:cubicBezTo>
                  <a:cubicBezTo>
                    <a:pt x="12966" y="1179"/>
                    <a:pt x="12478" y="1489"/>
                    <a:pt x="11418" y="1489"/>
                  </a:cubicBezTo>
                  <a:cubicBezTo>
                    <a:pt x="10382" y="1489"/>
                    <a:pt x="9882" y="1179"/>
                    <a:pt x="9311" y="810"/>
                  </a:cubicBezTo>
                  <a:cubicBezTo>
                    <a:pt x="8727" y="429"/>
                    <a:pt x="8061" y="0"/>
                    <a:pt x="6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1"/>
            <p:cNvSpPr/>
            <p:nvPr/>
          </p:nvSpPr>
          <p:spPr>
            <a:xfrm>
              <a:off x="438933" y="1041293"/>
              <a:ext cx="1059760" cy="69124"/>
            </a:xfrm>
            <a:custGeom>
              <a:avLst/>
              <a:gdLst/>
              <a:ahLst/>
              <a:cxnLst/>
              <a:rect l="l" t="t" r="r" b="b"/>
              <a:pathLst>
                <a:path w="34327" h="2239" extrusionOk="0">
                  <a:moveTo>
                    <a:pt x="5323" y="0"/>
                  </a:moveTo>
                  <a:cubicBezTo>
                    <a:pt x="4061" y="0"/>
                    <a:pt x="3406" y="441"/>
                    <a:pt x="2810" y="810"/>
                  </a:cubicBezTo>
                  <a:cubicBezTo>
                    <a:pt x="2251" y="1179"/>
                    <a:pt x="1751" y="1489"/>
                    <a:pt x="703" y="1489"/>
                  </a:cubicBezTo>
                  <a:cubicBezTo>
                    <a:pt x="429" y="1489"/>
                    <a:pt x="203" y="1477"/>
                    <a:pt x="1" y="1429"/>
                  </a:cubicBezTo>
                  <a:lnTo>
                    <a:pt x="1" y="1429"/>
                  </a:lnTo>
                  <a:cubicBezTo>
                    <a:pt x="120" y="1703"/>
                    <a:pt x="251" y="1965"/>
                    <a:pt x="405" y="2227"/>
                  </a:cubicBezTo>
                  <a:cubicBezTo>
                    <a:pt x="501" y="2227"/>
                    <a:pt x="596" y="2239"/>
                    <a:pt x="703" y="2239"/>
                  </a:cubicBezTo>
                  <a:cubicBezTo>
                    <a:pt x="1965" y="2239"/>
                    <a:pt x="2620" y="1810"/>
                    <a:pt x="3215" y="1429"/>
                  </a:cubicBezTo>
                  <a:cubicBezTo>
                    <a:pt x="3775" y="1060"/>
                    <a:pt x="4275" y="750"/>
                    <a:pt x="5323" y="750"/>
                  </a:cubicBezTo>
                  <a:cubicBezTo>
                    <a:pt x="6382" y="750"/>
                    <a:pt x="6859" y="1060"/>
                    <a:pt x="7442" y="1429"/>
                  </a:cubicBezTo>
                  <a:cubicBezTo>
                    <a:pt x="8025" y="1810"/>
                    <a:pt x="8692" y="2239"/>
                    <a:pt x="9954" y="2239"/>
                  </a:cubicBezTo>
                  <a:cubicBezTo>
                    <a:pt x="11216" y="2239"/>
                    <a:pt x="11871" y="1810"/>
                    <a:pt x="12466" y="1429"/>
                  </a:cubicBezTo>
                  <a:cubicBezTo>
                    <a:pt x="13038" y="1060"/>
                    <a:pt x="13526" y="750"/>
                    <a:pt x="14586" y="750"/>
                  </a:cubicBezTo>
                  <a:cubicBezTo>
                    <a:pt x="15622" y="750"/>
                    <a:pt x="16122" y="1060"/>
                    <a:pt x="16693" y="1429"/>
                  </a:cubicBezTo>
                  <a:cubicBezTo>
                    <a:pt x="17276" y="1810"/>
                    <a:pt x="17943" y="2239"/>
                    <a:pt x="19217" y="2239"/>
                  </a:cubicBezTo>
                  <a:cubicBezTo>
                    <a:pt x="20479" y="2239"/>
                    <a:pt x="21146" y="1810"/>
                    <a:pt x="21729" y="1429"/>
                  </a:cubicBezTo>
                  <a:cubicBezTo>
                    <a:pt x="22289" y="1060"/>
                    <a:pt x="22789" y="750"/>
                    <a:pt x="23837" y="750"/>
                  </a:cubicBezTo>
                  <a:cubicBezTo>
                    <a:pt x="24896" y="750"/>
                    <a:pt x="25373" y="1060"/>
                    <a:pt x="25956" y="1429"/>
                  </a:cubicBezTo>
                  <a:cubicBezTo>
                    <a:pt x="26540" y="1810"/>
                    <a:pt x="27206" y="2239"/>
                    <a:pt x="28468" y="2239"/>
                  </a:cubicBezTo>
                  <a:cubicBezTo>
                    <a:pt x="29730" y="2239"/>
                    <a:pt x="30409" y="1810"/>
                    <a:pt x="30981" y="1429"/>
                  </a:cubicBezTo>
                  <a:cubicBezTo>
                    <a:pt x="31552" y="1060"/>
                    <a:pt x="32040" y="750"/>
                    <a:pt x="33100" y="750"/>
                  </a:cubicBezTo>
                  <a:cubicBezTo>
                    <a:pt x="33481" y="750"/>
                    <a:pt x="33802" y="798"/>
                    <a:pt x="34052" y="870"/>
                  </a:cubicBezTo>
                  <a:cubicBezTo>
                    <a:pt x="34148" y="643"/>
                    <a:pt x="34243" y="405"/>
                    <a:pt x="34326" y="179"/>
                  </a:cubicBezTo>
                  <a:cubicBezTo>
                    <a:pt x="34005" y="84"/>
                    <a:pt x="33588" y="0"/>
                    <a:pt x="33100" y="0"/>
                  </a:cubicBezTo>
                  <a:cubicBezTo>
                    <a:pt x="31838" y="0"/>
                    <a:pt x="31159" y="441"/>
                    <a:pt x="30588" y="810"/>
                  </a:cubicBezTo>
                  <a:cubicBezTo>
                    <a:pt x="30016" y="1179"/>
                    <a:pt x="29528" y="1489"/>
                    <a:pt x="28468" y="1489"/>
                  </a:cubicBezTo>
                  <a:cubicBezTo>
                    <a:pt x="27433" y="1489"/>
                    <a:pt x="26932" y="1179"/>
                    <a:pt x="26361" y="810"/>
                  </a:cubicBezTo>
                  <a:cubicBezTo>
                    <a:pt x="25778" y="441"/>
                    <a:pt x="25111" y="0"/>
                    <a:pt x="23837" y="0"/>
                  </a:cubicBezTo>
                  <a:cubicBezTo>
                    <a:pt x="22575" y="0"/>
                    <a:pt x="21908" y="441"/>
                    <a:pt x="21325" y="810"/>
                  </a:cubicBezTo>
                  <a:cubicBezTo>
                    <a:pt x="20765" y="1179"/>
                    <a:pt x="20265" y="1489"/>
                    <a:pt x="19217" y="1489"/>
                  </a:cubicBezTo>
                  <a:cubicBezTo>
                    <a:pt x="18169" y="1489"/>
                    <a:pt x="17681" y="1179"/>
                    <a:pt x="17098" y="810"/>
                  </a:cubicBezTo>
                  <a:cubicBezTo>
                    <a:pt x="16514" y="441"/>
                    <a:pt x="15848" y="0"/>
                    <a:pt x="14586" y="0"/>
                  </a:cubicBezTo>
                  <a:cubicBezTo>
                    <a:pt x="13324" y="0"/>
                    <a:pt x="12669" y="441"/>
                    <a:pt x="12073" y="810"/>
                  </a:cubicBezTo>
                  <a:cubicBezTo>
                    <a:pt x="11502" y="1179"/>
                    <a:pt x="11014" y="1489"/>
                    <a:pt x="9954" y="1489"/>
                  </a:cubicBezTo>
                  <a:cubicBezTo>
                    <a:pt x="8918" y="1489"/>
                    <a:pt x="8418" y="1179"/>
                    <a:pt x="7847" y="810"/>
                  </a:cubicBezTo>
                  <a:cubicBezTo>
                    <a:pt x="7263" y="441"/>
                    <a:pt x="6597" y="0"/>
                    <a:pt x="5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1"/>
            <p:cNvSpPr/>
            <p:nvPr/>
          </p:nvSpPr>
          <p:spPr>
            <a:xfrm>
              <a:off x="506945" y="1159659"/>
              <a:ext cx="932195" cy="68383"/>
            </a:xfrm>
            <a:custGeom>
              <a:avLst/>
              <a:gdLst/>
              <a:ahLst/>
              <a:cxnLst/>
              <a:rect l="l" t="t" r="r" b="b"/>
              <a:pathLst>
                <a:path w="30195" h="2215" extrusionOk="0">
                  <a:moveTo>
                    <a:pt x="3120" y="0"/>
                  </a:moveTo>
                  <a:cubicBezTo>
                    <a:pt x="1858" y="0"/>
                    <a:pt x="1203" y="429"/>
                    <a:pt x="607" y="798"/>
                  </a:cubicBezTo>
                  <a:cubicBezTo>
                    <a:pt x="405" y="929"/>
                    <a:pt x="203" y="1048"/>
                    <a:pt x="0" y="1155"/>
                  </a:cubicBezTo>
                  <a:cubicBezTo>
                    <a:pt x="167" y="1346"/>
                    <a:pt x="310" y="1548"/>
                    <a:pt x="476" y="1739"/>
                  </a:cubicBezTo>
                  <a:cubicBezTo>
                    <a:pt x="667" y="1631"/>
                    <a:pt x="846" y="1512"/>
                    <a:pt x="1012" y="1405"/>
                  </a:cubicBezTo>
                  <a:cubicBezTo>
                    <a:pt x="1572" y="1036"/>
                    <a:pt x="2072" y="726"/>
                    <a:pt x="3120" y="726"/>
                  </a:cubicBezTo>
                  <a:cubicBezTo>
                    <a:pt x="4179" y="726"/>
                    <a:pt x="4656" y="1036"/>
                    <a:pt x="5239" y="1405"/>
                  </a:cubicBezTo>
                  <a:cubicBezTo>
                    <a:pt x="5822" y="1774"/>
                    <a:pt x="6489" y="2215"/>
                    <a:pt x="7751" y="2215"/>
                  </a:cubicBezTo>
                  <a:cubicBezTo>
                    <a:pt x="9013" y="2215"/>
                    <a:pt x="9668" y="1774"/>
                    <a:pt x="10263" y="1405"/>
                  </a:cubicBezTo>
                  <a:cubicBezTo>
                    <a:pt x="10835" y="1036"/>
                    <a:pt x="11323" y="726"/>
                    <a:pt x="12383" y="726"/>
                  </a:cubicBezTo>
                  <a:cubicBezTo>
                    <a:pt x="13419" y="726"/>
                    <a:pt x="13919" y="1036"/>
                    <a:pt x="14490" y="1405"/>
                  </a:cubicBezTo>
                  <a:cubicBezTo>
                    <a:pt x="15073" y="1774"/>
                    <a:pt x="15740" y="2215"/>
                    <a:pt x="17014" y="2215"/>
                  </a:cubicBezTo>
                  <a:cubicBezTo>
                    <a:pt x="18276" y="2215"/>
                    <a:pt x="18943" y="1774"/>
                    <a:pt x="19526" y="1405"/>
                  </a:cubicBezTo>
                  <a:cubicBezTo>
                    <a:pt x="20086" y="1036"/>
                    <a:pt x="20586" y="726"/>
                    <a:pt x="21634" y="726"/>
                  </a:cubicBezTo>
                  <a:cubicBezTo>
                    <a:pt x="22693" y="726"/>
                    <a:pt x="23170" y="1036"/>
                    <a:pt x="23753" y="1405"/>
                  </a:cubicBezTo>
                  <a:cubicBezTo>
                    <a:pt x="24337" y="1774"/>
                    <a:pt x="25003" y="2215"/>
                    <a:pt x="26265" y="2215"/>
                  </a:cubicBezTo>
                  <a:cubicBezTo>
                    <a:pt x="27527" y="2215"/>
                    <a:pt x="28206" y="1774"/>
                    <a:pt x="28778" y="1405"/>
                  </a:cubicBezTo>
                  <a:cubicBezTo>
                    <a:pt x="29016" y="1238"/>
                    <a:pt x="29254" y="1107"/>
                    <a:pt x="29504" y="988"/>
                  </a:cubicBezTo>
                  <a:cubicBezTo>
                    <a:pt x="29742" y="679"/>
                    <a:pt x="29980" y="345"/>
                    <a:pt x="30194" y="24"/>
                  </a:cubicBezTo>
                  <a:lnTo>
                    <a:pt x="30194" y="24"/>
                  </a:lnTo>
                  <a:cubicBezTo>
                    <a:pt x="29373" y="155"/>
                    <a:pt x="28861" y="500"/>
                    <a:pt x="28385" y="798"/>
                  </a:cubicBezTo>
                  <a:cubicBezTo>
                    <a:pt x="27813" y="1167"/>
                    <a:pt x="27325" y="1488"/>
                    <a:pt x="26265" y="1488"/>
                  </a:cubicBezTo>
                  <a:cubicBezTo>
                    <a:pt x="25230" y="1488"/>
                    <a:pt x="24729" y="1167"/>
                    <a:pt x="24158" y="798"/>
                  </a:cubicBezTo>
                  <a:cubicBezTo>
                    <a:pt x="23575" y="429"/>
                    <a:pt x="22908" y="0"/>
                    <a:pt x="21634" y="0"/>
                  </a:cubicBezTo>
                  <a:cubicBezTo>
                    <a:pt x="20372" y="0"/>
                    <a:pt x="19705" y="429"/>
                    <a:pt x="19122" y="798"/>
                  </a:cubicBezTo>
                  <a:cubicBezTo>
                    <a:pt x="18562" y="1167"/>
                    <a:pt x="18062" y="1488"/>
                    <a:pt x="17014" y="1488"/>
                  </a:cubicBezTo>
                  <a:cubicBezTo>
                    <a:pt x="15966" y="1488"/>
                    <a:pt x="15478" y="1167"/>
                    <a:pt x="14895" y="798"/>
                  </a:cubicBezTo>
                  <a:cubicBezTo>
                    <a:pt x="14311" y="429"/>
                    <a:pt x="13645" y="0"/>
                    <a:pt x="12383" y="0"/>
                  </a:cubicBezTo>
                  <a:cubicBezTo>
                    <a:pt x="11121" y="0"/>
                    <a:pt x="10466" y="429"/>
                    <a:pt x="9870" y="798"/>
                  </a:cubicBezTo>
                  <a:cubicBezTo>
                    <a:pt x="9299" y="1167"/>
                    <a:pt x="8811" y="1488"/>
                    <a:pt x="7751" y="1488"/>
                  </a:cubicBezTo>
                  <a:cubicBezTo>
                    <a:pt x="6715" y="1488"/>
                    <a:pt x="6215" y="1167"/>
                    <a:pt x="5644" y="798"/>
                  </a:cubicBezTo>
                  <a:cubicBezTo>
                    <a:pt x="5060" y="429"/>
                    <a:pt x="4394" y="0"/>
                    <a:pt x="3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1"/>
            <p:cNvSpPr/>
            <p:nvPr/>
          </p:nvSpPr>
          <p:spPr>
            <a:xfrm>
              <a:off x="586689" y="1277653"/>
              <a:ext cx="695866" cy="68753"/>
            </a:xfrm>
            <a:custGeom>
              <a:avLst/>
              <a:gdLst/>
              <a:ahLst/>
              <a:cxnLst/>
              <a:rect l="l" t="t" r="r" b="b"/>
              <a:pathLst>
                <a:path w="22540" h="2227" extrusionOk="0">
                  <a:moveTo>
                    <a:pt x="560" y="0"/>
                  </a:moveTo>
                  <a:cubicBezTo>
                    <a:pt x="358" y="0"/>
                    <a:pt x="179" y="12"/>
                    <a:pt x="1" y="24"/>
                  </a:cubicBezTo>
                  <a:cubicBezTo>
                    <a:pt x="298" y="286"/>
                    <a:pt x="596" y="524"/>
                    <a:pt x="918" y="762"/>
                  </a:cubicBezTo>
                  <a:cubicBezTo>
                    <a:pt x="1715" y="810"/>
                    <a:pt x="2168" y="1095"/>
                    <a:pt x="2656" y="1429"/>
                  </a:cubicBezTo>
                  <a:cubicBezTo>
                    <a:pt x="3239" y="1798"/>
                    <a:pt x="3906" y="2227"/>
                    <a:pt x="5168" y="2227"/>
                  </a:cubicBezTo>
                  <a:cubicBezTo>
                    <a:pt x="6430" y="2227"/>
                    <a:pt x="7085" y="1798"/>
                    <a:pt x="7680" y="1429"/>
                  </a:cubicBezTo>
                  <a:cubicBezTo>
                    <a:pt x="8252" y="1060"/>
                    <a:pt x="8740" y="738"/>
                    <a:pt x="9800" y="738"/>
                  </a:cubicBezTo>
                  <a:cubicBezTo>
                    <a:pt x="10836" y="738"/>
                    <a:pt x="11336" y="1060"/>
                    <a:pt x="11907" y="1429"/>
                  </a:cubicBezTo>
                  <a:cubicBezTo>
                    <a:pt x="12490" y="1798"/>
                    <a:pt x="13157" y="2227"/>
                    <a:pt x="14431" y="2227"/>
                  </a:cubicBezTo>
                  <a:cubicBezTo>
                    <a:pt x="15693" y="2227"/>
                    <a:pt x="16360" y="1798"/>
                    <a:pt x="16943" y="1429"/>
                  </a:cubicBezTo>
                  <a:cubicBezTo>
                    <a:pt x="17503" y="1060"/>
                    <a:pt x="18003" y="738"/>
                    <a:pt x="19051" y="738"/>
                  </a:cubicBezTo>
                  <a:cubicBezTo>
                    <a:pt x="20110" y="738"/>
                    <a:pt x="20587" y="1060"/>
                    <a:pt x="21170" y="1429"/>
                  </a:cubicBezTo>
                  <a:cubicBezTo>
                    <a:pt x="21361" y="1548"/>
                    <a:pt x="21551" y="1679"/>
                    <a:pt x="21777" y="1798"/>
                  </a:cubicBezTo>
                  <a:cubicBezTo>
                    <a:pt x="22027" y="1655"/>
                    <a:pt x="22289" y="1488"/>
                    <a:pt x="22539" y="1322"/>
                  </a:cubicBezTo>
                  <a:cubicBezTo>
                    <a:pt x="22182" y="1179"/>
                    <a:pt x="21896" y="1000"/>
                    <a:pt x="21587" y="798"/>
                  </a:cubicBezTo>
                  <a:cubicBezTo>
                    <a:pt x="21003" y="429"/>
                    <a:pt x="20337" y="0"/>
                    <a:pt x="19075" y="0"/>
                  </a:cubicBezTo>
                  <a:cubicBezTo>
                    <a:pt x="17801" y="0"/>
                    <a:pt x="17134" y="429"/>
                    <a:pt x="16551" y="798"/>
                  </a:cubicBezTo>
                  <a:cubicBezTo>
                    <a:pt x="15991" y="1179"/>
                    <a:pt x="15503" y="1488"/>
                    <a:pt x="14443" y="1488"/>
                  </a:cubicBezTo>
                  <a:cubicBezTo>
                    <a:pt x="13395" y="1488"/>
                    <a:pt x="12907" y="1179"/>
                    <a:pt x="12324" y="798"/>
                  </a:cubicBezTo>
                  <a:cubicBezTo>
                    <a:pt x="11752" y="429"/>
                    <a:pt x="11074" y="0"/>
                    <a:pt x="9812" y="0"/>
                  </a:cubicBezTo>
                  <a:cubicBezTo>
                    <a:pt x="8550" y="0"/>
                    <a:pt x="7895" y="429"/>
                    <a:pt x="7299" y="798"/>
                  </a:cubicBezTo>
                  <a:cubicBezTo>
                    <a:pt x="6728" y="1179"/>
                    <a:pt x="6240" y="1488"/>
                    <a:pt x="5180" y="1488"/>
                  </a:cubicBezTo>
                  <a:cubicBezTo>
                    <a:pt x="4144" y="1488"/>
                    <a:pt x="3656" y="1179"/>
                    <a:pt x="3073" y="798"/>
                  </a:cubicBezTo>
                  <a:cubicBezTo>
                    <a:pt x="2489" y="429"/>
                    <a:pt x="1822" y="0"/>
                    <a:pt x="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5" name="Google Shape;775;p61"/>
          <p:cNvSpPr/>
          <p:nvPr/>
        </p:nvSpPr>
        <p:spPr>
          <a:xfrm>
            <a:off x="502359" y="381771"/>
            <a:ext cx="916500" cy="9165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6" name="Google Shape;776;p61"/>
          <p:cNvGrpSpPr/>
          <p:nvPr/>
        </p:nvGrpSpPr>
        <p:grpSpPr>
          <a:xfrm>
            <a:off x="770003" y="649329"/>
            <a:ext cx="381443" cy="381443"/>
            <a:chOff x="974225" y="3042775"/>
            <a:chExt cx="292025" cy="292025"/>
          </a:xfrm>
        </p:grpSpPr>
        <p:sp>
          <p:nvSpPr>
            <p:cNvPr id="777" name="Google Shape;777;p61"/>
            <p:cNvSpPr/>
            <p:nvPr/>
          </p:nvSpPr>
          <p:spPr>
            <a:xfrm>
              <a:off x="974225" y="3042775"/>
              <a:ext cx="292025" cy="292025"/>
            </a:xfrm>
            <a:custGeom>
              <a:avLst/>
              <a:gdLst/>
              <a:ahLst/>
              <a:cxnLst/>
              <a:rect l="l" t="t" r="r" b="b"/>
              <a:pathLst>
                <a:path w="11681" h="11681" extrusionOk="0">
                  <a:moveTo>
                    <a:pt x="4489" y="679"/>
                  </a:moveTo>
                  <a:cubicBezTo>
                    <a:pt x="4679" y="679"/>
                    <a:pt x="4834" y="834"/>
                    <a:pt x="4834" y="1024"/>
                  </a:cubicBezTo>
                  <a:lnTo>
                    <a:pt x="4834" y="2096"/>
                  </a:lnTo>
                  <a:lnTo>
                    <a:pt x="1369" y="2096"/>
                  </a:lnTo>
                  <a:lnTo>
                    <a:pt x="1369" y="1024"/>
                  </a:lnTo>
                  <a:cubicBezTo>
                    <a:pt x="1369" y="834"/>
                    <a:pt x="1512" y="679"/>
                    <a:pt x="1703" y="679"/>
                  </a:cubicBezTo>
                  <a:close/>
                  <a:moveTo>
                    <a:pt x="4977" y="2774"/>
                  </a:moveTo>
                  <a:lnTo>
                    <a:pt x="5322" y="3465"/>
                  </a:lnTo>
                  <a:lnTo>
                    <a:pt x="905" y="3465"/>
                  </a:lnTo>
                  <a:lnTo>
                    <a:pt x="1250" y="2774"/>
                  </a:lnTo>
                  <a:close/>
                  <a:moveTo>
                    <a:pt x="3108" y="5513"/>
                  </a:moveTo>
                  <a:cubicBezTo>
                    <a:pt x="3298" y="5513"/>
                    <a:pt x="3453" y="5667"/>
                    <a:pt x="3453" y="5858"/>
                  </a:cubicBezTo>
                  <a:cubicBezTo>
                    <a:pt x="3453" y="6037"/>
                    <a:pt x="3298" y="6203"/>
                    <a:pt x="3108" y="6203"/>
                  </a:cubicBezTo>
                  <a:cubicBezTo>
                    <a:pt x="2905" y="6203"/>
                    <a:pt x="2762" y="6048"/>
                    <a:pt x="2762" y="5858"/>
                  </a:cubicBezTo>
                  <a:cubicBezTo>
                    <a:pt x="2762" y="5667"/>
                    <a:pt x="2905" y="5513"/>
                    <a:pt x="3108" y="5513"/>
                  </a:cubicBezTo>
                  <a:close/>
                  <a:moveTo>
                    <a:pt x="10311" y="8251"/>
                  </a:moveTo>
                  <a:cubicBezTo>
                    <a:pt x="10680" y="8251"/>
                    <a:pt x="10990" y="8561"/>
                    <a:pt x="10990" y="8942"/>
                  </a:cubicBezTo>
                  <a:cubicBezTo>
                    <a:pt x="10990" y="9311"/>
                    <a:pt x="10692" y="9620"/>
                    <a:pt x="10311" y="9620"/>
                  </a:cubicBezTo>
                  <a:lnTo>
                    <a:pt x="9620" y="9620"/>
                  </a:lnTo>
                  <a:lnTo>
                    <a:pt x="9620" y="8251"/>
                  </a:lnTo>
                  <a:close/>
                  <a:moveTo>
                    <a:pt x="5513" y="4143"/>
                  </a:moveTo>
                  <a:lnTo>
                    <a:pt x="5513" y="6882"/>
                  </a:lnTo>
                  <a:lnTo>
                    <a:pt x="4489" y="6882"/>
                  </a:lnTo>
                  <a:cubicBezTo>
                    <a:pt x="4298" y="6882"/>
                    <a:pt x="4144" y="7037"/>
                    <a:pt x="4144" y="7227"/>
                  </a:cubicBezTo>
                  <a:lnTo>
                    <a:pt x="4144" y="8596"/>
                  </a:lnTo>
                  <a:cubicBezTo>
                    <a:pt x="3715" y="8287"/>
                    <a:pt x="3429" y="7775"/>
                    <a:pt x="3429" y="7227"/>
                  </a:cubicBezTo>
                  <a:lnTo>
                    <a:pt x="3429" y="6822"/>
                  </a:lnTo>
                  <a:cubicBezTo>
                    <a:pt x="3834" y="6691"/>
                    <a:pt x="4120" y="6299"/>
                    <a:pt x="4120" y="5858"/>
                  </a:cubicBezTo>
                  <a:cubicBezTo>
                    <a:pt x="4120" y="5286"/>
                    <a:pt x="3655" y="4834"/>
                    <a:pt x="3084" y="4834"/>
                  </a:cubicBezTo>
                  <a:cubicBezTo>
                    <a:pt x="2524" y="4834"/>
                    <a:pt x="2060" y="5286"/>
                    <a:pt x="2060" y="5858"/>
                  </a:cubicBezTo>
                  <a:cubicBezTo>
                    <a:pt x="2060" y="6299"/>
                    <a:pt x="2346" y="6691"/>
                    <a:pt x="2751" y="6822"/>
                  </a:cubicBezTo>
                  <a:lnTo>
                    <a:pt x="2751" y="7227"/>
                  </a:lnTo>
                  <a:cubicBezTo>
                    <a:pt x="2751" y="8156"/>
                    <a:pt x="3298" y="9001"/>
                    <a:pt x="4144" y="9382"/>
                  </a:cubicBezTo>
                  <a:lnTo>
                    <a:pt x="4144" y="9954"/>
                  </a:lnTo>
                  <a:cubicBezTo>
                    <a:pt x="4144" y="10335"/>
                    <a:pt x="4275" y="10692"/>
                    <a:pt x="4489" y="10978"/>
                  </a:cubicBezTo>
                  <a:lnTo>
                    <a:pt x="1024" y="10978"/>
                  </a:lnTo>
                  <a:lnTo>
                    <a:pt x="1024" y="10990"/>
                  </a:lnTo>
                  <a:cubicBezTo>
                    <a:pt x="822" y="10990"/>
                    <a:pt x="679" y="10847"/>
                    <a:pt x="679" y="10656"/>
                  </a:cubicBezTo>
                  <a:lnTo>
                    <a:pt x="679" y="4143"/>
                  </a:lnTo>
                  <a:close/>
                  <a:moveTo>
                    <a:pt x="8942" y="7572"/>
                  </a:moveTo>
                  <a:lnTo>
                    <a:pt x="8942" y="9966"/>
                  </a:lnTo>
                  <a:cubicBezTo>
                    <a:pt x="8942" y="10537"/>
                    <a:pt x="8477" y="10990"/>
                    <a:pt x="7906" y="10990"/>
                  </a:cubicBezTo>
                  <a:lnTo>
                    <a:pt x="5858" y="10990"/>
                  </a:lnTo>
                  <a:cubicBezTo>
                    <a:pt x="5287" y="10990"/>
                    <a:pt x="4834" y="10537"/>
                    <a:pt x="4834" y="9966"/>
                  </a:cubicBezTo>
                  <a:lnTo>
                    <a:pt x="4834" y="7572"/>
                  </a:lnTo>
                  <a:close/>
                  <a:moveTo>
                    <a:pt x="1703" y="0"/>
                  </a:moveTo>
                  <a:cubicBezTo>
                    <a:pt x="1143" y="0"/>
                    <a:pt x="679" y="453"/>
                    <a:pt x="679" y="1024"/>
                  </a:cubicBezTo>
                  <a:lnTo>
                    <a:pt x="679" y="2358"/>
                  </a:lnTo>
                  <a:lnTo>
                    <a:pt x="24" y="3655"/>
                  </a:lnTo>
                  <a:cubicBezTo>
                    <a:pt x="0" y="3703"/>
                    <a:pt x="0" y="3762"/>
                    <a:pt x="0" y="3810"/>
                  </a:cubicBezTo>
                  <a:lnTo>
                    <a:pt x="0" y="10656"/>
                  </a:lnTo>
                  <a:cubicBezTo>
                    <a:pt x="0" y="11216"/>
                    <a:pt x="453" y="11680"/>
                    <a:pt x="1024" y="11680"/>
                  </a:cubicBezTo>
                  <a:lnTo>
                    <a:pt x="7918" y="11680"/>
                  </a:lnTo>
                  <a:cubicBezTo>
                    <a:pt x="8751" y="11680"/>
                    <a:pt x="9430" y="11085"/>
                    <a:pt x="9597" y="10311"/>
                  </a:cubicBezTo>
                  <a:lnTo>
                    <a:pt x="10311" y="10311"/>
                  </a:lnTo>
                  <a:cubicBezTo>
                    <a:pt x="11073" y="10311"/>
                    <a:pt x="11680" y="9704"/>
                    <a:pt x="11680" y="8942"/>
                  </a:cubicBezTo>
                  <a:cubicBezTo>
                    <a:pt x="11680" y="8180"/>
                    <a:pt x="11073" y="7572"/>
                    <a:pt x="10311" y="7572"/>
                  </a:cubicBezTo>
                  <a:lnTo>
                    <a:pt x="9620" y="7572"/>
                  </a:lnTo>
                  <a:lnTo>
                    <a:pt x="9620" y="7227"/>
                  </a:lnTo>
                  <a:cubicBezTo>
                    <a:pt x="9620" y="7037"/>
                    <a:pt x="9478" y="6882"/>
                    <a:pt x="9287" y="6882"/>
                  </a:cubicBezTo>
                  <a:lnTo>
                    <a:pt x="6203" y="6882"/>
                  </a:lnTo>
                  <a:lnTo>
                    <a:pt x="6203" y="3810"/>
                  </a:lnTo>
                  <a:cubicBezTo>
                    <a:pt x="6203" y="3751"/>
                    <a:pt x="6191" y="3703"/>
                    <a:pt x="6168" y="3655"/>
                  </a:cubicBezTo>
                  <a:lnTo>
                    <a:pt x="5513" y="2358"/>
                  </a:lnTo>
                  <a:lnTo>
                    <a:pt x="5513" y="1024"/>
                  </a:lnTo>
                  <a:cubicBezTo>
                    <a:pt x="5513" y="453"/>
                    <a:pt x="5060" y="0"/>
                    <a:pt x="4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1"/>
            <p:cNvSpPr/>
            <p:nvPr/>
          </p:nvSpPr>
          <p:spPr>
            <a:xfrm>
              <a:off x="1145975" y="3112750"/>
              <a:ext cx="35725" cy="85400"/>
            </a:xfrm>
            <a:custGeom>
              <a:avLst/>
              <a:gdLst/>
              <a:ahLst/>
              <a:cxnLst/>
              <a:rect l="l" t="t" r="r" b="b"/>
              <a:pathLst>
                <a:path w="1429" h="3416" extrusionOk="0">
                  <a:moveTo>
                    <a:pt x="716" y="0"/>
                  </a:moveTo>
                  <a:cubicBezTo>
                    <a:pt x="605" y="0"/>
                    <a:pt x="496" y="52"/>
                    <a:pt x="429" y="142"/>
                  </a:cubicBezTo>
                  <a:cubicBezTo>
                    <a:pt x="333" y="309"/>
                    <a:pt x="369" y="511"/>
                    <a:pt x="524" y="618"/>
                  </a:cubicBezTo>
                  <a:cubicBezTo>
                    <a:pt x="655" y="713"/>
                    <a:pt x="726" y="856"/>
                    <a:pt x="726" y="1023"/>
                  </a:cubicBezTo>
                  <a:cubicBezTo>
                    <a:pt x="726" y="1190"/>
                    <a:pt x="655" y="1333"/>
                    <a:pt x="524" y="1428"/>
                  </a:cubicBezTo>
                  <a:cubicBezTo>
                    <a:pt x="191" y="1642"/>
                    <a:pt x="0" y="1999"/>
                    <a:pt x="0" y="2392"/>
                  </a:cubicBezTo>
                  <a:cubicBezTo>
                    <a:pt x="0" y="2773"/>
                    <a:pt x="191" y="3154"/>
                    <a:pt x="524" y="3357"/>
                  </a:cubicBezTo>
                  <a:cubicBezTo>
                    <a:pt x="586" y="3397"/>
                    <a:pt x="653" y="3415"/>
                    <a:pt x="719" y="3415"/>
                  </a:cubicBezTo>
                  <a:cubicBezTo>
                    <a:pt x="828" y="3415"/>
                    <a:pt x="933" y="3363"/>
                    <a:pt x="1000" y="3273"/>
                  </a:cubicBezTo>
                  <a:cubicBezTo>
                    <a:pt x="1095" y="3107"/>
                    <a:pt x="1060" y="2892"/>
                    <a:pt x="905" y="2797"/>
                  </a:cubicBezTo>
                  <a:cubicBezTo>
                    <a:pt x="774" y="2702"/>
                    <a:pt x="703" y="2559"/>
                    <a:pt x="703" y="2392"/>
                  </a:cubicBezTo>
                  <a:cubicBezTo>
                    <a:pt x="703" y="2226"/>
                    <a:pt x="774" y="2095"/>
                    <a:pt x="905" y="1987"/>
                  </a:cubicBezTo>
                  <a:cubicBezTo>
                    <a:pt x="1238" y="1761"/>
                    <a:pt x="1429" y="1404"/>
                    <a:pt x="1429" y="1023"/>
                  </a:cubicBezTo>
                  <a:cubicBezTo>
                    <a:pt x="1429" y="630"/>
                    <a:pt x="1238" y="261"/>
                    <a:pt x="905" y="59"/>
                  </a:cubicBezTo>
                  <a:cubicBezTo>
                    <a:pt x="847" y="19"/>
                    <a:pt x="781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1"/>
            <p:cNvSpPr/>
            <p:nvPr/>
          </p:nvSpPr>
          <p:spPr>
            <a:xfrm>
              <a:off x="1188825" y="3112750"/>
              <a:ext cx="35750" cy="85400"/>
            </a:xfrm>
            <a:custGeom>
              <a:avLst/>
              <a:gdLst/>
              <a:ahLst/>
              <a:cxnLst/>
              <a:rect l="l" t="t" r="r" b="b"/>
              <a:pathLst>
                <a:path w="1430" h="3416" extrusionOk="0">
                  <a:moveTo>
                    <a:pt x="711" y="0"/>
                  </a:moveTo>
                  <a:cubicBezTo>
                    <a:pt x="601" y="0"/>
                    <a:pt x="496" y="52"/>
                    <a:pt x="429" y="142"/>
                  </a:cubicBezTo>
                  <a:cubicBezTo>
                    <a:pt x="322" y="309"/>
                    <a:pt x="370" y="511"/>
                    <a:pt x="524" y="618"/>
                  </a:cubicBezTo>
                  <a:cubicBezTo>
                    <a:pt x="655" y="713"/>
                    <a:pt x="727" y="856"/>
                    <a:pt x="727" y="1023"/>
                  </a:cubicBezTo>
                  <a:cubicBezTo>
                    <a:pt x="727" y="1190"/>
                    <a:pt x="655" y="1333"/>
                    <a:pt x="524" y="1428"/>
                  </a:cubicBezTo>
                  <a:cubicBezTo>
                    <a:pt x="191" y="1642"/>
                    <a:pt x="1" y="1999"/>
                    <a:pt x="1" y="2392"/>
                  </a:cubicBezTo>
                  <a:cubicBezTo>
                    <a:pt x="1" y="2773"/>
                    <a:pt x="191" y="3154"/>
                    <a:pt x="524" y="3357"/>
                  </a:cubicBezTo>
                  <a:cubicBezTo>
                    <a:pt x="582" y="3397"/>
                    <a:pt x="648" y="3415"/>
                    <a:pt x="714" y="3415"/>
                  </a:cubicBezTo>
                  <a:cubicBezTo>
                    <a:pt x="824" y="3415"/>
                    <a:pt x="933" y="3363"/>
                    <a:pt x="1001" y="3273"/>
                  </a:cubicBezTo>
                  <a:cubicBezTo>
                    <a:pt x="1096" y="3107"/>
                    <a:pt x="1060" y="2892"/>
                    <a:pt x="905" y="2797"/>
                  </a:cubicBezTo>
                  <a:cubicBezTo>
                    <a:pt x="774" y="2702"/>
                    <a:pt x="703" y="2559"/>
                    <a:pt x="703" y="2392"/>
                  </a:cubicBezTo>
                  <a:cubicBezTo>
                    <a:pt x="703" y="2226"/>
                    <a:pt x="774" y="2095"/>
                    <a:pt x="905" y="1987"/>
                  </a:cubicBezTo>
                  <a:cubicBezTo>
                    <a:pt x="1239" y="1761"/>
                    <a:pt x="1429" y="1404"/>
                    <a:pt x="1429" y="1023"/>
                  </a:cubicBezTo>
                  <a:cubicBezTo>
                    <a:pt x="1429" y="630"/>
                    <a:pt x="1239" y="261"/>
                    <a:pt x="905" y="59"/>
                  </a:cubicBezTo>
                  <a:cubicBezTo>
                    <a:pt x="843" y="19"/>
                    <a:pt x="776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61"/>
          <p:cNvGrpSpPr/>
          <p:nvPr/>
        </p:nvGrpSpPr>
        <p:grpSpPr>
          <a:xfrm>
            <a:off x="2169084" y="3829743"/>
            <a:ext cx="1400539" cy="574338"/>
            <a:chOff x="8151125" y="325850"/>
            <a:chExt cx="1041525" cy="427113"/>
          </a:xfrm>
        </p:grpSpPr>
        <p:sp>
          <p:nvSpPr>
            <p:cNvPr id="781" name="Google Shape;781;p61"/>
            <p:cNvSpPr/>
            <p:nvPr/>
          </p:nvSpPr>
          <p:spPr>
            <a:xfrm>
              <a:off x="8151125" y="325850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1"/>
            <p:cNvSpPr/>
            <p:nvPr/>
          </p:nvSpPr>
          <p:spPr>
            <a:xfrm>
              <a:off x="8151125" y="511563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1"/>
            <p:cNvSpPr/>
            <p:nvPr/>
          </p:nvSpPr>
          <p:spPr>
            <a:xfrm>
              <a:off x="8151125" y="697288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3342C5E-FBB0-4E8B-B5D4-BABE2D778E5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18" y="3488264"/>
            <a:ext cx="3056255" cy="798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3215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xplore &amp; Travel by Slidesgo">
  <a:themeElements>
    <a:clrScheme name="Simple Light">
      <a:dk1>
        <a:srgbClr val="000000"/>
      </a:dk1>
      <a:lt1>
        <a:srgbClr val="FFFFFF"/>
      </a:lt1>
      <a:dk2>
        <a:srgbClr val="44546A"/>
      </a:dk2>
      <a:lt2>
        <a:srgbClr val="EEEEEE"/>
      </a:lt2>
      <a:accent1>
        <a:srgbClr val="F6F5F0"/>
      </a:accent1>
      <a:accent2>
        <a:srgbClr val="EBE6E0"/>
      </a:accent2>
      <a:accent3>
        <a:srgbClr val="E2D5CC"/>
      </a:accent3>
      <a:accent4>
        <a:srgbClr val="CABCB3"/>
      </a:accent4>
      <a:accent5>
        <a:srgbClr val="ABA197"/>
      </a:accent5>
      <a:accent6>
        <a:srgbClr val="44546A"/>
      </a:accent6>
      <a:hlink>
        <a:srgbClr val="4454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235</Words>
  <Application>Microsoft Office PowerPoint</Application>
  <PresentationFormat>On-screen Show (16:9)</PresentationFormat>
  <Paragraphs>57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IBM Plex Sans</vt:lpstr>
      <vt:lpstr>Barlow</vt:lpstr>
      <vt:lpstr>Arial</vt:lpstr>
      <vt:lpstr>Josefin Sans</vt:lpstr>
      <vt:lpstr>Explore &amp; Travel by Slidesgo</vt:lpstr>
      <vt:lpstr>Student Training</vt:lpstr>
      <vt:lpstr>What would they be and why??</vt:lpstr>
      <vt:lpstr>  </vt:lpstr>
      <vt:lpstr>PowerPoint Presentation</vt:lpstr>
      <vt:lpstr>How can YOU be the very best at your job?</vt:lpstr>
      <vt:lpstr> #1: Do one new thing in your region each week!</vt:lpstr>
      <vt:lpstr>#2 See COVID-19 as an opportunity for tourism.</vt:lpstr>
      <vt:lpstr>#2 See COVID-19 as an opportunity for tourism.</vt:lpstr>
      <vt:lpstr>#3 Know your RESOURCES!</vt:lpstr>
      <vt:lpstr>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Tourism Project</dc:title>
  <dc:creator>Suzanne Kukko</dc:creator>
  <cp:lastModifiedBy>Eden Cameron</cp:lastModifiedBy>
  <cp:revision>5</cp:revision>
  <dcterms:modified xsi:type="dcterms:W3CDTF">2021-07-28T14:24:36Z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88E91F31-9704-4A77-A731-92E18C417954</vt:lpwstr>
  </property>
  <property fmtid="{D5CDD505-2E9C-101B-9397-08002B2CF9AE}" pid="3" name="ArticulatePath">
    <vt:lpwstr>TIC Traning PPSuperior Country</vt:lpwstr>
  </property>
</Properties>
</file>